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9.xml" ContentType="application/vnd.openxmlformats-officedocument.presentationml.notesSlide+xml"/>
  <Override PartName="/ppt/ink/ink11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12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13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notesSlides/notesSlide14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15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notesSlides/notesSlide16.xml" ContentType="application/vnd.openxmlformats-officedocument.presentationml.notesSlide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notesSlides/notesSlide17.xml" ContentType="application/vnd.openxmlformats-officedocument.presentationml.notesSlide+xml"/>
  <Override PartName="/ppt/ink/ink38.xml" ContentType="application/inkml+xml"/>
  <Override PartName="/ppt/ink/ink39.xml" ContentType="application/inkml+xml"/>
  <Override PartName="/ppt/notesSlides/notesSlide18.xml" ContentType="application/vnd.openxmlformats-officedocument.presentationml.notesSlide+xml"/>
  <Override PartName="/ppt/ink/ink40.xml" ContentType="application/inkml+xml"/>
  <Override PartName="/ppt/ink/ink41.xml" ContentType="application/inkml+xml"/>
  <Override PartName="/ppt/ink/ink42.xml" ContentType="application/inkml+xml"/>
  <Override PartName="/ppt/notesSlides/notesSlide19.xml" ContentType="application/vnd.openxmlformats-officedocument.presentationml.notesSlide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notesSlides/notesSlide20.xml" ContentType="application/vnd.openxmlformats-officedocument.presentationml.notesSlide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257" r:id="rId3"/>
    <p:sldId id="258" r:id="rId4"/>
    <p:sldId id="259" r:id="rId5"/>
    <p:sldId id="271" r:id="rId6"/>
    <p:sldId id="275" r:id="rId7"/>
    <p:sldId id="276" r:id="rId8"/>
    <p:sldId id="277" r:id="rId9"/>
    <p:sldId id="260" r:id="rId10"/>
    <p:sldId id="297" r:id="rId11"/>
    <p:sldId id="274" r:id="rId12"/>
    <p:sldId id="261" r:id="rId13"/>
    <p:sldId id="264" r:id="rId14"/>
    <p:sldId id="263" r:id="rId15"/>
    <p:sldId id="265" r:id="rId16"/>
    <p:sldId id="266" r:id="rId17"/>
    <p:sldId id="267" r:id="rId18"/>
    <p:sldId id="268" r:id="rId19"/>
    <p:sldId id="269" r:id="rId20"/>
    <p:sldId id="278" r:id="rId21"/>
    <p:sldId id="279" r:id="rId22"/>
    <p:sldId id="280" r:id="rId23"/>
    <p:sldId id="281" r:id="rId24"/>
    <p:sldId id="282" r:id="rId25"/>
    <p:sldId id="283" r:id="rId26"/>
    <p:sldId id="336" r:id="rId27"/>
    <p:sldId id="337" r:id="rId28"/>
    <p:sldId id="338" r:id="rId29"/>
    <p:sldId id="308" r:id="rId30"/>
    <p:sldId id="270" r:id="rId31"/>
    <p:sldId id="302" r:id="rId32"/>
    <p:sldId id="303" r:id="rId33"/>
    <p:sldId id="301" r:id="rId34"/>
    <p:sldId id="304" r:id="rId35"/>
    <p:sldId id="305" r:id="rId36"/>
    <p:sldId id="320" r:id="rId37"/>
    <p:sldId id="355" r:id="rId38"/>
    <p:sldId id="356" r:id="rId39"/>
    <p:sldId id="325" r:id="rId40"/>
    <p:sldId id="284" r:id="rId41"/>
    <p:sldId id="328" r:id="rId42"/>
    <p:sldId id="329" r:id="rId43"/>
    <p:sldId id="285" r:id="rId44"/>
    <p:sldId id="354" r:id="rId45"/>
    <p:sldId id="326" r:id="rId46"/>
    <p:sldId id="286" r:id="rId47"/>
    <p:sldId id="287" r:id="rId48"/>
    <p:sldId id="319" r:id="rId49"/>
    <p:sldId id="323" r:id="rId50"/>
    <p:sldId id="327" r:id="rId51"/>
    <p:sldId id="298" r:id="rId52"/>
    <p:sldId id="299" r:id="rId53"/>
    <p:sldId id="331" r:id="rId54"/>
    <p:sldId id="332" r:id="rId55"/>
    <p:sldId id="333" r:id="rId56"/>
    <p:sldId id="334" r:id="rId57"/>
    <p:sldId id="291" r:id="rId58"/>
    <p:sldId id="294" r:id="rId59"/>
    <p:sldId id="306" r:id="rId60"/>
    <p:sldId id="307" r:id="rId61"/>
    <p:sldId id="310" r:id="rId62"/>
    <p:sldId id="311" r:id="rId63"/>
    <p:sldId id="312" r:id="rId64"/>
    <p:sldId id="314" r:id="rId65"/>
    <p:sldId id="315" r:id="rId66"/>
    <p:sldId id="316" r:id="rId67"/>
    <p:sldId id="318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40" autoAdjust="0"/>
    <p:restoredTop sz="82039" autoAdjust="0"/>
  </p:normalViewPr>
  <p:slideViewPr>
    <p:cSldViewPr snapToGrid="0">
      <p:cViewPr varScale="1">
        <p:scale>
          <a:sx n="78" d="100"/>
          <a:sy n="78" d="100"/>
        </p:scale>
        <p:origin x="12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1T11:58:10.47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24575,'34'36'0,"0"1"0,26 18 0,7 4 0,-17-10 0,2 3 0,6 2-820,2-1 1,7 2 0,2 2 0,-1 2 163,-8-7 1,-1 2-1,1 1 1,1 1 0,1-1-1,4 3 1,0 1-1,1-1 1,1 2 0,0 1 576,-4-5 1,1 2-1,0 1 1,1 0-1,-1 0 1,-1 0-193,-2-1 1,-2 0-1,-1-1 1,1 2 0,1-1-1,2 2 271,7 5 0,3 1 0,1 0 0,0 1 0,0 1 0,-1-1-457,-3 1 1,-1 0-1,0 0 1,-1 1-1,2-1 1,0 1 456,-6-8 0,1 0 0,1 1 0,1-1 0,-2 0 0,-2-1 0,-3-1 0,9 9 0,-4-3 0,-1 0 0,0 3 0,4 5 0,-10-10 0,3 5 0,2 4 0,1 1 0,-1-1 0,-2-2 0,-4-4 0,-5-7 0,9 11 0,-7-9 0,-1 0 0,6 8-46,-4-3 1,5 7 0,3 4 0,2 2-1,-2-2 1,-2-4 0,-6-8 45,6 4 0,-5-7 0,-2-2 0,4 4 151,-1 0 0,3 4 0,0 0 0,-1-2 0,-4-4-151,9 10 0,-4-5 0,1 0 483,-6-9 1,2 2 0,-3-3 0,-7-7-484,-4 1 0,-2-4 0,5-1 0,4 2 0,0-2 0,13 16 0,-1-4 1638,-6-6 0,1-1-1512,7 6 1,-2-4-127,15 9 3276,-19-18-2708,4 3 2279,4-1-2847,-19-3 756,-2-12 1,-1-1-757,-13-3 558,32 16-558,-37-13 0,3-10 0,-5 8 0,0-15 0,-7-1 0,-1-7 0,-5-5 0,0 0 0,0 0 0,-6 0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1T11:32:39.44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2376 605 463 0,'-20'-111'255'0,"12"90"-200"16,-1 4 94-16,-5 6-17 16,1 0-43-16,-4 2-12 15,0 1 187-15,-9 5-208 16,7 6-4-16,-15 5 6 15,1 3-7-15,-14 26 0 16,-2 5-2-16,2 22-3 16,11 4-9-16,10 22 2 15,19-7-1-15,18 9-7 16,17-17-7-16,17 1-3 16,13-24-7-16,23 1-6 15,-6-16 1-15,6-14 1 16,-14-21-1-16,6-19 0 15,-17-17-1-15,0-22 1 16,-12-8 0-16,-8-16 3 16,-15 5 1-16,-16-11 5 0,-10 7-2 15,-16 4 0 1,-3 13-5-16,-12 3-3 16,0 16-5-16,-12 10-1 0,3 11-2 15,-8 13 0-15,6 18-1 16,-6 13-3-16,16 3-8 15,7 17-8-15,9-3-56 16,16 9-64-16,16-3 168 16,20 17-461-16,5-15 157 15</inkml:trace>
  <inkml:trace contextRef="#ctx0" brushRef="#br0" timeOffset="1">2280 1493 595 0,'4'-12'246'0,"-8"1"4"16,4 9-161-16,0-1-10 15,0-1-28-15,0 4-27 16,0 0 28-16,0 0 10 16,0 4-7-16,0 1 3 15,0 3-3-15,0 1-10 16,0 21-5-16,4 19-4 15,4 82-8-15,-8-70 7 16,0-2-4-16,-3 5-1 16,3-5 2-16,3-1 4 15,-3-10-10-15,-3-4-2 16,6-7-8-16,0-12-3 16,-6-8-5-16,3-6-1 15,0-8-2-15,0-3-1 16,0 0-1-16,-3 0 0 15,3 0-2-15,0 0 0 16,-3 0-1-16,1-3 0 16,2 3 0-16,0 0 0 0,0 0 1 15,0 0-2-15,-4 0 2 16,4 3-2-16,-2-1 2 16,2 4-2-16,0 0 1 15,0 3 0-15,0 15 1 16,0 19-2-16,14 86 1 15,-11-63 0-15,-1-1 0 0,-2 7 1 16,3 1-1-16,3 11 2 16,-4-17 0-16,4 11 1 15,3-10 1-15,-7-4 2 16,-2-11-1-16,2 0 1 16,-4-9 0-16,4-1 1 15,-2-4-1-15,-2-3 0 16,2-8 0-16,0 0-1 15,-2-9 0-15,4-7-2 16,-4-7 0-16,2-5 0 16,-3 0-1-16,-1-2 0 15,2-1 0-15,0 0 0 16,-2 0-1-16,2 1 0 16,-1-2-1-16,0 2 0 15,0-1-1-15,3 0 1 16,0 0 0-16,-2 1 0 15,2-2-2-15,0 4-44 16,0 0-35-16,0-2-38 16,0-1-307-16</inkml:trace>
  <inkml:trace contextRef="#ctx0" brushRef="#br0" timeOffset="2">2261 1607 238 0,'2'-17'189'0,"2"-2"-5"15,-2 5-35-15,1 0-21 16,0 0-12-16,0 2-14 16,-1 1-23-16,2 3 6 15,-2 3-18-15,-2 1-8 16,0 8 2-16,-2 7 5 16,-10 36-10-16,-27 101 4 15,19-84-12-15,-3 9-3 16,8-14-10-16,-5 8-1 15,6-11-9-15,3 3-2 16,0-12-2-16,-1 7-4 16,9-16-5-16,1 5-1 15,2-9-5-15,2-4-1 16,1-9-1-16,-3-6-1 16,0-6 0-16,-5-9 3 0,1 0 1 15,2-3 1-15,-1 1 2 16,0-2 1-16,0 2-3 15,1-1-2-15,0 3-2 16,-2 0-1-16,2 0-2 16,-5 0 1-16,3 0 2 15,-2 3-1-15,1 3 0 16,-4 2 2-16,-11 23 0 16,-64 97 0-16,54-85 1 15,-7 12 3-15,7-5-1 0,-6 12 2 16,2-9 0-16,0 9 2 15,12-12-2-15,-1-3-1 16,10-7-2-16,-2-5-1 16,10-6-3-16,-1-7-1 15,6-11-1-15,0-3 0 16,3-2-3-16,-3-6-46 16,0 0-33-16,3 0-342 15,0-3 56-15</inkml:trace>
  <inkml:trace contextRef="#ctx0" brushRef="#br0" timeOffset="3">2473 1590 509 0,'3'-5'211'16,"2"1"29"-16,1 8-131 16,-6-4 0-16,0 3-27 15,0 3-1-15,3 2-10 16,5 28 5-16,23 95-22 0,-19-73 4 16,-1-2-4-16,2 6-13 15,4-3-13-15,2 6 6 16,4-7-11-16,3 6-8 15,-4-5 2-15,3 9 0 16,-3-12-2-16,-3 8 1 16,-4-17 2-16,2 4 4 15,-12-12-4-15,7-5 0 16,-7-10-2-16,3 2-5 16,-6-9-6-16,4-7 1 15,-6 5-3-15,0-15-1 16,0 0-1-16,0 2 0 15,0 1 0-15,0 3 0 16,0 0 0-16,0-1 0 16,0 1 0-16,0-1-1 15,0 1 0-15,0 0 1 16,0-1-1-16,0 3 1 0,0 1 0 16,0-1 2-16,0 5 1 15,0 17 0-15,7-3 2 16,14 96 2-16,-15-87 1 15,-1 3 1-15,1-3 0 16,0 7 0-16,-1-9-1 16,4 4-2-16,-7-5-3 0,2-1-1 15,-2-7-1-15,1-1 1 16,-6-1-29-16,1-6-67 16,-2-6-59-16,-1-13-62 15,2-2-203-15</inkml:trace>
  <inkml:trace contextRef="#ctx0" brushRef="#br0" timeOffset="4">2393 2907 279 0,'-6'6'378'0,"-3"3"-100"0,7 8-157 15,-2-15 192-15,4 6-227 16,0 29 3-16,9 113-15 16,-3-63-2-16,2 5-11 15,-3 17 0-15,4-7-12 16,-3 16 2-16,2-15-5 16,1 6-7-16,1-16-10 15,-1 3-2-15,2-21-10 16,0 4-1-16,1-15-3 0,-4-3-1 15,-3-8 3-15,1 3 2 16,-3-9-1-16,3 4 0 16,-4-12-2-16,-2-3-2 15,3-4-5-15,-3-8 0 16,0-10-2-16,0 6-1 16,0-12-2-16,-3 3 1 15,1-11-2-15,2 0 0 16,0 0 0-16,0 3-1 15,0 0 1-15,0 0 0 16,0-3 0-16,0 0-1 16,0 0 1-16,0 0 0 15,0 0 1-15,0 0-2 16,0-3 1-16,0 0-1 16,0 0 0-16,2 1 0 15,1-1 1-15,0-3-1 16,0 0 0-16,2 1 0 15,1-1 0-15,0 0 0 0,2 1 0 16,1-1-1-16,10 1 1 16,14-7 1-16,79-35-1 15,-75 36 0-15,-9-3 0 16,0 3 0-16,-11 11 0 16,-4-3 0-16,-7 1-416 0,-6 2 383 15,0 0-29-15,0 0-386 16,0-4 501-16</inkml:trace>
  <inkml:trace contextRef="#ctx0" brushRef="#br0" timeOffset="5">2370 3458 594 0,'0'-6'226'16,"0"0"35"-16,0 1-158 0,0-1-8 15,0 4-21-15,0 0-8 16,0 2-17-16,-3 4 3 16,0 5-6-16,-2 5-5 15,-10 18 1-15,-34 83 0 16,32-89-10-16,-3-7-1 16,6-6-9-16,0 2 0 15,4-2-5-15,1-2 2 16,5-2-2-16,2-9-3 15,0 0-3-15,2 3-2 16,0 0-2-16,-4-1 0 16,1 2 2-16,3 1 1 15,-2 1 3-15,2-1 6 16,0 3 0-16,0 4 3 16,-4 10-1-16,2 17 3 15,-3 79-8-15,8-79 2 16,-3 1-4-16,8 5 2 15,-6-6-2-15,-2 2 1 16,3-5-3-16,-6 4 2 0,3-3-3 16,0-5 0-16,0 0-1 15,0 1-1-15,0-6-2 16,-2-1-1-16,4-1-2 16,1-5-2-16,-3-6 0 15,6-3-1-15,-4-2 1 16,-4-9 0-16,0-4-1 15,-2 4 1-15,1-2 0 16,3-1-1-16,-2 3 1 0,-2-2-1 16,4-2 0-16,-2 2 1 15,0-1-1-15,-1 0 1 16,0 0 0-16,0 1 0 16,1-2 0-16,-2 2 1 15,-1-1 2-15,-1 0-1 16,-2 3 1-16,-3 0 0 15,-20 6 0-15,-19 5 2 16,-79 23 1-16,73-26 4 16,9 5 1-16,-4-1 0 15,12-1-3-15,3 3-2 16,14 3-5-16,2-3-1 16,9 6 1-16,13-3 2 15,7 0-90-15,19-17-50 16,12-13-334-16,7-34 1 15</inkml:trace>
  <inkml:trace contextRef="#ctx0" brushRef="#br0" timeOffset="6">2155 414 653 0,'-3'-27'261'0,"-6"23"31"15,-4 10-160-15,-2 22-20 16,2 8-40-16,-2 20-5 15,7-3-19-15,6 4-18 16,10-15-2-16,5-6 0 0,8-16-5 16,3-23 1-1,4-17-1-15,6-21-6 0,-9-12-6 16,3-21-2-16,-2 1-7 16,-2-16-5-16,-7 5 5 15,6-6-1-15,-7 21-1 16,-4 12 8-16,-7 27 1 15,1 30 11-15,-9 28 3 16,0 28 8-16,-2 3-3 16,-1 14 0-16,6-9-9 0,0-4-3 15,6-23-6-15,5-1-2 16,0-16-2-16,0-14 1 16,3-17 0-16,3-6-2 15,0-17 0-15,5-11-2 16,-3-2-1-16,1-9-1 15,-6 3 0-15,-3 3-1 16,-5 18 0-16,-6 5-1 16,-3 18 0-16,-2 21 1 15,-4 10 2-15,-2 14 2 16,3 12 2-16,-1 5 0 16,3-8-1-16,6-6-1 15,6-12-3-15,3-12 2 16,4-10 0-16,7-18 0 15,7-13-1-15,10-15-1 16,-1-4-3-16,7-19-1 16,-5 2-1-16,-6 9-1 0,-10 8 3 15,-8 17-2-15,-9 26-1 16,-7 21 6-16,-7 15 1 16,3 19 2-16,-2-1 2 15,3 16 3-15,1-16-4 16,10 2-1-16,0-12-1 15,5-6 0-15,2-14 0 16,2-7 0-16,-7-10 1 0,-1-8 0 16,-7 1 0-16,0-1-2 15,0 0 0-15,0 0-1 16,0-3 0-16,0 1 0 16,0-1 0-16,0 0-1 15,-4 1 0-15,-1 3 0 16,-1-2 0-16,-3 4 1 15,-1 4-1-15,-5 1 1 16,-9 9 1-16,-85 59-1 16,92-54-1-16,0-5 1 15,2-2-1-15,4-12 2 16,3-6 0-16,5 3 0 16,1-3 0-16,-4-2 0 15,0-3-2-15,-1-15 1 16,-5-12-2-16,-21-99 1 0,27 90 0 15,0 2-1-15,1 8 1 16,2 14-2-16,-3 18 0 16,-2 14-1-16,-3 19 0 15,0 13 0-15,-1 4 2 16,-1 11 0-16,-4-12 1 16,2 4 0-16,-1-14 1 15,-4 2 1-15,6-19 0 16,-5 2 1-16,2-19 0 15,0-2-1-15,0-13 0 16,4-4 0-16,2-9-1 0,-1 0-1 16,3-2 1-16,7-6-1 15,-4 4-1-15,6 4-37 16,6 9-31-16,2-15-33 16,14-7-332-16</inkml:trace>
  <inkml:trace contextRef="#ctx0" brushRef="#br0" timeOffset="7">2490 537 436 0,'-11'2'222'0,"0"2"4"16,0-4-86-16,-1 0-58 0,1-4-3 16,3-4 28-1,-1-3-52-15,-10-30-6 16,-23-105-14-16,36 82-4 16,4 13-11-16,-4-11-11 15,0 15 2-15,-5 11 9 16,-2 11 1-16,1 13 5 15,-2 18 3-15,-3 16 5 16,4 18-5-16,-4 16 3 16,5 2-3-16,-8 10-4 15,3-7-5-15,7 0-4 16,1-16-6-16,-7 0-1 16,13-15-3-16,0-7 0 15,-3-14 1-15,4-7 0 0,2-10 0 16,0 5 0-16,0-5-1 15,0-7-2-15,8-40-2 16,14-108-1-16,-16 88 0 16,-3-4 0-16,-3 15-1 15,-9 8 1-15,9 32 1 16,-8 16 3-16,0 19 2 16,0 25 4-16,-4 17 1 15,-2 16 2-15,0 4-3 0,-6 3 0 16,7-15-4-16,-1-8 0 15,3-16-2-15,2-10 0 16,3-7-1-16,4-9-1 16,4-11 0-16,-2-3-3 15,4-1-5-15,-2-5-47 16,7-8-34-16,10-58-308 16,112-102 47-16</inkml:trace>
  <inkml:trace contextRef="#ctx0" brushRef="#br0" timeOffset="8">339 246 399 0,'-4'-13'180'16,"4"-10"25"-16,9-10-87 16,3-7-25-16,-1-16-6 0,2 0-15 15,4-2-7-15,-6 5-8 16,-5 6 7-16,-9 13-12 15,-7 14-2-15,-13 18-13 16,-14 24-4-16,-10 14-13 16,-15 37-3-16,-5 10-5 15,-20 27 3-15,-22 1 18 16,4-2-14 0,9-36 5-16,18-14-4 0,25-35-1 15,47-24-4-15,31-30-3 16,14-15-7-16,23-25-2 15,11-3-2-15,2-21-1 16,-13 16 1-16,-7 2 0 16,-21 23 0-16,-14 14 2 15,-20 28 1-15,-22 28 3 16,-14 28 0-16,-29 27 5 16,-13 14 1-16,-25 17 4 15,4-7 2-15,-10-6 2 16,17-17-3-16,6-7-1 15,29-24-3-15,21-10-5 16,25-24-3-16,36-22-2 16,29-19-1-16,29-27-2 15,16-7 0-15,17-6 2 16,-20 6-2-16,-10 2 0 16,-35 24 0-16,-21 16 1 0,-24 16-1 15,-25 18 0-15,-24 21-1 16,-24 15 0-16,-11 3 1 15,-17 8-1-15,5-3 1 16,4-5 1-16,19-18-1 16,13-5 0-16,26-14-2 15,32-17 1-15,32-13 0 0,40-26-1 16,22-13 0-16,30-21 1 16,-8 6 1-16,6-10-2 15,-31 18 1-15,-9 1-1 16,-29 23 1-16,-2 1-1 15,-22 18 1-15,-5 5 0 16,-11 9-1-16,-2 8 0 16,-7 2 1-16,3 2 0 15,-11-4-1-15,2 0 2 16,4 0-1-16,3 0 1 16,10-4-1-16,29-1 0 15,82-18 0-15,-70 18 0 16,-2 2 0-16,6 9 0 15,-11 2 1-15,7 1 0 16,-17-3 1-16,-6-4 0 16,-12 1 2-16,-8-3 2 0,-17-3 1 15,-19-3-1-15,-15 4 0 16,-24-7-1-16,-10-2-4 16,-16 5 0-16,7 2 0 15,-13-5 0-15,20 1-1 16,3-1 0-16,20-8 1 15,11 3-2-15,19 0 0 16,19 0 0-16,15 0 2 16,19 0 2-16,20 3 3 0,23-2 3 15,-4 7-1-15,26 6 1 16,-12 2 3-16,6 13-35 16,-25 6-376-16</inkml:trace>
  <inkml:trace contextRef="#ctx0" brushRef="#br0" timeOffset="9">702 90 465 0,'-14'2'206'0,"5"2"18"16,9-8-111-16,0 2-19 16,3-1-7-16,5-3-30 15,29-13 0-15,108-54-14 16,-72 51-5-16,-9 10-16 15,6 16-15-15,-14 1-17 16,17-14-273-16</inkml:trace>
  <inkml:trace contextRef="#ctx0" brushRef="#br0" timeOffset="10">106 3401 541 0,'-16'-30'296'0,"-20"-84"-13"0,49 91-126 15,4 6-44-15,-2 9-48 16,-4 14 9-16,-3 11-4 16,-5 16 19-16,-3 9-6 15,0 22 10-15,-3 6-17 16,3 15-5-16,3-9-22 15,-3 5-3-15,-3-13-16 16,3-4 0-16,-3-17-9 16,-2-5 4-16,-6-10 1 15,-4-2 4-15,-2-10 0 0,-8-3 3 16,-3-9-6-16,-11 0-2 16,9-10-4-16,-19 2-3 15,0 0-3-15,-5 0-1 16,7 2-5-16,-15 7-2 15,15 2-4-15,2 6 2 16,9 2-6-16,6 7-43 16,15-1-45-16,19-3-89 15,11-16-320-15,19-6 35 16</inkml:trace>
  <inkml:trace contextRef="#ctx0" brushRef="#br0" timeOffset="11">313 3633 333 0,'-6'11'465'15,"4"19"-139"-15,4 10-191 16,4 12 217-16,0 10-284 15,-1 14 3-15,-5-8-7 16,-2 7 1-16,-1-4-7 16,0-2 6-16,3-14-10 0,6-1-6 15,2-18-8-15,6-4-9 16,6-11-13-16,4-4-6 16,-1-11-7-16,10-9-45 15,-1-8-41-15,-2-25-40 16,-2-20-322-16,0-23 53 15</inkml:trace>
  <inkml:trace contextRef="#ctx0" brushRef="#br0" timeOffset="12">316 2121 658 0,'-3'-5'252'0,"1"-1"36"16,-2 3-172-16,2 6-22 15,-3 14-8-15,-18 70-3 16,-24 92-10-16,16-70-1 16,0-8 4-16,-10 2-13 15,-4-16-19-15,-11 10-3 16,3-18-6-16,-1 2-8 0,12-17-6 16,9-8-4-16,10-22-6 15,15-6-3-15,5-11-6 16,14-9-4-16,0-5 3 15,-7-6 0-15,-2 0 1 16,4 0 1-16,3 1 0 16,13-2-1-16,12 4 1 15,94 36 0-15,-87-10 0 16,13 10 1-16,-1-5-2 0,11 3 0 16,0-9-1-16,15 3 0 15,-10-9-1-15,-1 2 0 16,-12-6 1-16,-9-5 2 15,-22-3 5-15,-3-3 10 16,-13 0 2-16,5-8 4 16,-6 0 1-16,-8 1-5 15,0-1-9-15,0 0 2 16,0-8-2-16,0-2 2 16,0-27 1-16,-16-96 2 15,-5 84-3-15,-3-14 0 16,-1 0-6-16,-6-16-1 15,6 6-2-15,-6-15-1 16,6 9-2-16,-3-7 0 16,9 15-1-16,-4-6 1 0,3 16-1 15,1 1 1 1,4 11 3-16,2 5-50 0,2 12-48 16,8 6-374-16,11 9 57 15</inkml:trace>
  <inkml:trace contextRef="#ctx0" brushRef="#br0" timeOffset="13">467 361 208 0,'0'-3'173'0,"3"0"-14"16,-1 1-36-16,2-1-18 15,-2 0-22-15,-2-2-22 16,0-1-5-16,0 0-6 16,-2 1 4-16,-2-1 10 15,-1-3-2-15,-1 1 5 16,1 3-1-16,-3-1-7 15,-4 3-17-15,-4 6 2 16,-16 14-4-16,-90 86 9 0,86-50-2 16,5 11 4-16,6-2-5 15,8 6-4-15,11-6-14 16,18-1-3-16,10-11-7 16,20 1-2-16,6-18 0 15,21-8 3-15,-2-19-1 16,17-14 7-16,-11-15-2 15,2-22 7-15,-24-2 6 16,-6-22 0-16,-24 1-5 0,-10-16-1 16,-11 8-9-16,-8-14-9 15,-9 12-3-15,-5 0-1 16,-6 8-4-16,-11 3 0 16,-3 22-2-16,-11 11 0 15,8 18-1-15,-7 19-2 16,9 16-2-16,5 18-3 15,12 7-48-15,9 10-48 16,11 2-34-16,21 2-294 16,6-5 41-16</inkml:trace>
  <inkml:trace contextRef="#ctx0" brushRef="#br0" timeOffset="14">411 1179 490 0,'3'-11'173'0,"-1"0"35"16,2 0-124-16,-2-1-13 16,1 1-9-16,0 3 2 15,0-1-2-15,-1 2 7 0,1-1 1 16,-3 2 5-16,0 3-14 15,0 6 4-15,0 5-14 16,-3 48 10-16,-5 111-11 16,-6-69 6-16,0-8-9 15,1 10-1-15,-2-22-14 16,2 9-2-16,1-14-12 0,-2 5-5 16,3-11-7-16,-3 9-1 15,0-15-4-15,6 6-29 16,4-13-23-16,8-12-60 15,1-25-284-15,12-28 52 16</inkml:trace>
  <inkml:trace contextRef="#ctx0" brushRef="#br0" timeOffset="15">472 1314 445 0,'0'-11'218'16,"0"0"12"-16,0-1-95 15,-2-2-28-15,-1 3-1 16,1 3-28-16,-4 2 7 15,0 6 9-15,-3 8-1 16,-24 51-24-16,-50 105 4 16,43-82-15-16,-13 7-10 15,3-14-18-15,-12 10 12 16,4-18-9-16,-6 10 1 16,2-9-5-16,-13 7 2 15,13-13-5-15,6 5 0 0,11-19-6 16,15-5-6-16,15-18-7 15,13-1-2-15,-4-15-3 16,6-3 0-16,4-6-1 16,-8-3 1-16,4 0-1 15,0 0 1-15,0-3-2 16,0 1 1-16,4-1-1 16,-2-2-1-16,0-1 1 15,1 5 1-15,1-3 0 16,-2 3-1-16,0-2 0 15,2 3 1-15,-2 0-2 0,4 0 2 16,-3 3-1-16,-1 0 0 16,2 0 0-16,-2 0 1 15,1 0-13-15,-1 0-60 16,2 0-36-16,-2-2-35 16,1-4-287-16</inkml:trace>
  <inkml:trace contextRef="#ctx0" brushRef="#br0" timeOffset="16">472 1538 297 0,'-2'-4'193'0,"-1"2"8"0,1-1-64 16,-2 0-4-1,2-2-37-15,-1-1-3 0,0 0-27 16,0 1 3-16,1 2-13 16,2 0 8-16,0 0-9 15,0 6 8-15,2 3-9 16,1 5 1-16,14 42 0 16,36 103 2-16,-34-77-11 15,12 16-2-15,-2-6-3 0,3 12-8 16,2-11-9-16,5 14-2 15,0-10-5-15,9 4-5 16,-6-14-5-16,2 3-1 16,-10-20-3-16,-6-5 1 15,-14-15-1-15,-6-6 2 16,-8-13-85-16,-8-5-320 16,-8-12 78-16</inkml:trace>
  <inkml:trace contextRef="#ctx0" brushRef="#br0" timeOffset="17">394 325 250 0,'-14'-32'400'0,"1"8"-124"16,-7 7-139-16,-3 3 160 15,4 17-232-15,-3 6-20 0,-6 12-11 16,-8 24-6-16,-1 13-7 0,-16 19-8 16,-3 11 5-16,-27 26-5 15,-5-9-7-15,-10 15-3 16,18-15 0-16,2-12-2 16,35-29-1-16,30-27 2 15,32-40 0-15,35-44-2 16,21-26-1-16,31-35-1 15,-3-12-1-15,9-23-2 16,-23 11 2-16,-2-13-9 16,-28 25 15-16,-6 13 4 15,-25 37 2-15,-15 34 2 16,-13 39 13-16,-27 47-15 16,-15 25-1-16,-19 26 2 15,-10 3 0-15,-17 14 2 16,3-23 4-16,-12-5-1 0,16-24-1 15,8-12-1 1,28-26-6-16,31-26-4 0,39-19-1 16,31-24 0-16,20-19-2 15,19-15 0-15,-9-1 0 16,1-7 3-16,-25 12 0 16,-10 13 4-16,-24 24-3 15,-16 17 3-15,-18 32-1 16,-20 34 0-16,-15 11-1 0,-18 28 3 15,-2 5-1-15,-17 8-2 16,5-16-1-16,3-4-1 16,20-34 0-16,22-14-2 15,33-33 0-15,37-33-1 16,20-18-1-16,24-26 1 16,-2-10 0-16,3-12 0 15,-17 15-1-15,-6-2 2 16,-22 13 0-16,-14 0-1 15,-18 26-1-15,-12 13-2 16,-20 34-1-16,-23 45-1 16,-14 33 1-16,-25 39 1 15,-10 13 3-15,-18 19 2 16,8-21 0-16,-5-8 1 16,34-31 0-16,13-23 0 15,40-40 0-15,25-38 0 16,25-25-1-16,25-32-1 0,11-13-1 15,23-23 1-15,-7 8-1 16,14-23 0-16,-17 10 0 16,2-16 1-16,-34 26 0 15,-6 10 0-15,-26 32 1 16,-24 35 0-16,-19 42-1 16,-30 35 1-16,-9 18-1 15,-40 18 0-15,-2 0 1 0,-21 7 1 16,12-15-1-16,-3-7-1 15,38-13 0-15,25-17 0 16,32-22-3-16,30-19 0 16,35-17 0-16,44-35 0 15,24-13-1-15,47-29 1 16,4-11 1-16,11-28 0 16,-26 14 0-16,-10-5 1 15,-47 28 1-15,-20 15-1 16,-39 43 0-16,-27 39 0 15,-32 37-1-15,-24 33 0 16,-15 23 1-16,-23 17 0 16,4-14 0-16,-22 2 0 15,16-27 1-15,4-14 0 16,23-26-1-16,20-19 0 16,40-23-1-16,34-24-1 15,25-15 0-15,16-24-1 16,3 2 2-16,3-16 1 0,-14 2 0 15,-7-5 1-15,-15 9 0 16,-6 8 0-16,-11 18 0 16,-8 15-1-16,-3 19 0 15,-4 15-1-15,3 12 0 16,-5-6 0-16,0 1 1 16,4 3 1-16,13 23 1 15,79 90-1-15,-42-97 0 0,19-3 0 16,-3-5 0-16,11-4 0 15,-17-5 0-15,-3 1 1 16,-27-4 0-16,-12-10 1 16,-14-3 1-16,-16-1-1 15,-12-5 0-15,-13-4-2 16,-9 8-1-16,-11-6 1 16,3 3-2-16,-6-3 0 15,14 1 2-15,-1-10-2 16,22 9 0-16,1 4-1 15,18-2-1-15,9 15 0 16,16 6 1-16,20 9-1 16,9 4 1-16,24 12 4 15,2-1 1-15,28 6 3 16,-5-2 0-16,4-8 2 16,-9-13-2-16,-10-7-1 15,-33-12 0-15,-16-7 0 0,-26 4 0 16,-28-10-2-16,-20 2-3 15,-23 0-1-15,-11 11-4 16,-21-10-2-16,9 7-1 16,-9 1 2-16,15 4 2 15,0 2 0-15,18 4 3 16,15 7 3-16,16 3-2 0,22-1 1 16,25-3 1-16,32-3 2 15,18-5 3-15,43-2 5 16,3-4 5-16,19 1-1 15,-9-1-1-15,-4 3-1 16,-41 3-6-16,-16 6-5 16,-32-1 0-16,-30 4 2 15,-23-7 1-15,-24 13-2 16,-15-13-1-16,-17 4 0 16,-10-6-3-16,-10 0-2 15,7-17 1-15,-6 3 0 16,16 0 0-16,10-5 0 15,23 8 0-15,10 3 0 16,26 2-3-16,22 3 0 16,17 3 1-16,34-8-1 15,15 5 1-15,33-9 3 16,1-1 1-16,18 4 1 16,-20 3 0-16,-9 4 0 15,-32 4 0-15,-21 4 1 0,-33 5-1 16,-25 15-2-16,-23-7-2 15,-27 11-1-15,-12 2-1 16,-25-8-3-16,0-9-2 16,-22 2-3-16,11-9 1 15,-11-3 0-15,20 7 3 16,14-10 3-16,30-2 4 0,16-2 0 16,37-6 2-16,31-13 3 15,23-1 3-15,38-12 3 16,11-2 2-16,41-1 0 15,-10 5-2-15,8-2-1 16,-24 8-4-16,-18 7 0 16,-46 6-2-16,-32 9-3 15,-36 16-4-15,-43 8-8 16,-19 10-1-16,-39 6-2 16,-2 1-2-16,-23-4 3 15,21-5 4-15,-12-2 2 16,31-4 1-16,17-5 8 15,32-7 2-15,26-3 3 16,37-5 1-16,34-11 0 16,30-1-2-16,53 1 3 15,20 3-29-15,57-13-362 16,-10-26 115-16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3T09:00:58.185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C59F0F6-CA12-4109-B7AA-C4E54C25A66E}" emma:medium="tactile" emma:mode="ink">
          <msink:context xmlns:msink="http://schemas.microsoft.com/ink/2010/main" type="inkDrawing" rotatedBoundingBox="692,11027 8858,9214 9137,10471 971,12283" semanticType="callout" shapeName="Other">
            <msink:sourceLink direction="from" ref="{CC86013F-8268-4905-B9D0-C96DC998C62D}"/>
            <msink:sourceLink direction="to" ref="{A208349C-81B3-4A74-9970-71BA7F4AD265}"/>
          </msink:context>
        </emma:interpretation>
      </emma:emma>
    </inkml:annotationXML>
    <inkml:trace contextRef="#ctx0" brushRef="#br0">0 1483 620 0,'0'1'157'0,"16"3"58"0,11 5-177 15,16 9-7-15,4 2-3 16,12 8-3-16,9 14 14 16,2 4-18-1,6-1 8-15,1 0 8 16,13-4 13-16,-9-14-1 15,19 4 7-15,-10-8-8 0,17-1-1 16,-11-3-11 0,20-4 0-16,-4-10-10 15,31-5-2-15,-7-3-8 0,22-10-5 0,-9 0-4 0,27-5-2 16,-20-1-3-16,19-6-2 16,-14 1 0-16,27-6 1 15,-24-1-1-15,19-3 0 16,-16 0 10-1,34-5 7-15,-25 6 2 0,21-1 12 16,-17 4 2-16,33-4-8 16,-32 3-7-16,19-7-1 15,-24-1-12-15,32-11 0 16,-34 1-4-16,18-12 1 16,-25-2-1-16,25-1 1 15,-36 6 0 1,13 1 0-16,-24 8 1 15,15 1 1-15,-27 5-1 16,15-6 0-16,-20 5 0 16,7-10 0-16,-22 7-1 15,3-7-1-15,-22 6 1 16,8-6-1-16,-12 9-1 16,7-3 1-16,-17 10-1 0,5-2 0 15,-19 10-3 1,-3-2-10-16,-16 5-7 0,1-6-10 15,-12 5-11-15,2-5-9 16,-10 5 0-16,1-7-39 0,-7 5-154 16,1-2-90-16,-11 1-54 15</inkml:trace>
    <inkml:trace contextRef="#ctx0" brushRef="#br0" timeOffset="416.6028">7317-127 911 0,'-19'9'270'16,"6"3"24"-16,17 3-241 15,21-5-36-15,25 1-37 16,11-4 24-16,18-1 11 16,4-4-13-16,8 1 0 15,-12 2-1-15,9 1 0 16,-11 1 1-16,6 6 1 16,-11 3 10-16,-4 7 27 0,-13 8 7 31,-10 15 7-31,-18 10 8 15,-12 16-13-15,-12 5-29 0,-12 22-5 0,-3-1-12 16,-12 17-12-16,8-2-59 16,-2 24-302-16,-7-14 73 15</inkml:trace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3T09:01:01.173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208349C-81B3-4A74-9970-71BA7F4AD265}" emma:medium="tactile" emma:mode="ink">
          <msink:context xmlns:msink="http://schemas.microsoft.com/ink/2010/main" type="inkDrawing" rotatedBoundingBox="1585,7346 14960,6461 15034,7576 1659,8461" shapeName="Other">
            <msink:destinationLink direction="to" ref="{FC59F0F6-CA12-4109-B7AA-C4E54C25A66E}"/>
          </msink:context>
        </emma:interpretation>
      </emma:emma>
    </inkml:annotationXML>
    <inkml:trace contextRef="#ctx0" brushRef="#br0">0 1610 266 0,'84'21'63'0,"-46"-21"285"0,23-5-190 16,0-1 59-16,25-3-197 15,0-1-9-15,27-8-1 16,-12-2-2-16,17-5 12 15,-15-2 8-15,15-5 12 16,-12-1 3-16,27-10 9 16,-16 2-7-16,15-7 1 0,-10 3-10 15,18-4-1 1,-12 10-6-16,23-3-9 16,-10 7-7-16,17-3-4 15,-14 2-4-15,23-2-4 16,-22 6 1-16,26-6 2 15,-21 6-1-15,28-9 1 16,-25 3 7-16,23-10 7 0,-20 3 3 0,27 0 1 16,-20 5 1-16,18-5-6 15,-19 8-6-15,24-5-3 16,-13 7-2-16,15-9-1 31,-21 7-3-31,22-4 1 16,-17 3-2-16,15-3 0 15,-22 6 0-15,21-2 0 16,-17 10 1-16,18-4-1 16,-26 8 0-16,20 3 1 15,-19 2-2-15,17 0 0 16,-26 4 1-16,16 0-1 16,-20 1 1-16,19 1-1 15,-20 4 1-15,15 1 0 0,-21 5-1 16,12 4 1-16,-21 9-1 15,16 1 1-15,-16 5 0 16,12 2 0-16,-19-1-1 0,6 0 1 16,-11 0-1-16,13-3 0 15,-12-1 0-15,8 0 0 16,-19 1 0-16,4-1 1 16,-18 2-1-16,10 2 0 15,-12 4 1-15,11-3-1 16,-18 1 0-16,2 3 0 0,-18-5 0 15,1-1 1-15,-13-1-1 16,6 3 1-16,-9-2-1 16,8 1 1-1,-2 0 0-15,5-1 1 16,-11 0 0-16,10-3 1 16,-12-3 1-16,3 0-1 15,-8-6 0-15,6-3-1 16,-6-2 0-16,9 0-1 15,-5-2 0-15,7-2 1 16,-5 1-14-16,5 1-13 0,-7 2 26 16,3 0 0-16,-7 0-1 15,1 2 14-15,-8 0 13 0,2-2-25 16,-4 0 0-16,7 1 1 16,-5-1-1-16,8 6 2 15,-1 1-2 1,9 4 1-16,-5 1-1 0,18 4 0 15,-4 1-1-15,4-1-1 16,-11-6 1-16,5 1-1 0,-14-4 0 16,2 1-6-16,-7-3 6 15,8 2 1-15,-3 0-1 16,6 4 1-16,-4 2 7 16,8 5-21-1,-6 1-11-15,3 3-41 16,-8-2-26-16,2-1-28 15,-10-15-221-15,-14-26 54 16</inkml:trace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3T09:01:01.677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1279C4E-6636-47CE-99A0-7884E03DDC16}" emma:medium="tactile" emma:mode="ink">
          <msink:context xmlns:msink="http://schemas.microsoft.com/ink/2010/main" type="inkDrawing" rotatedBoundingBox="14330,8498 14330,6666 15333,6667 15332,8498" shapeName="Other"/>
        </emma:interpretation>
      </emma:emma>
    </inkml:annotationXML>
    <inkml:trace contextRef="#ctx0" brushRef="#br0">134 0 634 0,'-18'13'409'16,"6"-4"-79"-16,15 5-57 15,28 11-273-15,23 13-24 16,10 1-14-16,17 17-15 16,-2-4-14-16,11 2 32 15,-4 0 23 1,-5-6 42-16,-8-8 34 16,-10-4-19-16,-9-2 13 15,-16-13-4-15,1 10-6 16,-12-3-18-16,-4 14-6 15,-10-1-13-15,-13 18-2 16,-13 6-4-16,-19 17 0 16,-16-1-1-16,-24 16-1 15,-7-11 0-15,-29 9-1 16,4-14 0-16,-13 12-7 16,15-12-10-16,-2 13-42 15,23-17-42-15,4 12-265 16,11-13 38-16</inkml:trace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3T09:01:17.838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E495D10-47B3-4571-A6F6-CA198BD6B2E5}" emma:medium="tactile" emma:mode="ink">
          <msink:context xmlns:msink="http://schemas.microsoft.com/ink/2010/main" type="inkDrawing" rotatedBoundingBox="15055,8722 15503,7018 16514,7284 16065,8988" hotPoints="16404,7951 15714,8641 15023,7951 15714,7261" semanticType="enclosure" shapeName="Circle"/>
        </emma:interpretation>
      </emma:emma>
    </inkml:annotationXML>
    <inkml:trace contextRef="#ctx0" brushRef="#br0">252 337 796 0,'-42'45'192'0,"1"2"65"0,5 12-224 16,15-1-32-1,1 8-5-15,6-5-4 16,-3 16-7-16,3-7 11 0,0 20 5 16,3-4 11-16,2 18 25 15,2-5 24-15,9 14-10 16,7-16-1-16,12 3-1 16,10-22-17-16,22-14-15 15,8-24 2-15,29-15-3 16,2-23-7-16,12-27-3 15,-11-17-6-15,11-30-5 16,-21-16-1-16,3-26-3 16,-11 2 0-16,1-15 1 15,-19 16 3-15,-7-8 3 16,-21 15 4-16,-11-4 6 16,-30-12 12-1,-12 4-8-15,-21 8-2 16,-9 4-4-16,-16 10-1 15,8 35-1-15,-12 7-1 16,6 23 1-16,-9 17-2 16,3 15 0-16,-7 26-4 0,6 11-7 15,-2 13-35-15,16 7-25 16,9 15-259-16,18-8 46 16</inkml:trace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3T09:01:19.114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699F728-0AD6-45A9-AA2A-AD04EFA381BB}" emma:medium="tactile" emma:mode="ink">
          <msink:context xmlns:msink="http://schemas.microsoft.com/ink/2010/main" type="inkDrawing" rotatedBoundingBox="1744,13650 2341,15140 1127,15626 530,14137" hotPoints="2147,14675 1431,15390 715,14675 1431,13959" semanticType="enclosure" shapeName="Circle"/>
        </emma:interpretation>
      </emma:emma>
    </inkml:annotationXML>
    <inkml:trace contextRef="#ctx0" brushRef="#br0">465 561 636 0,'-39'8'160'0,"-12"6"63"0,12-3-177 15,1-2-8-15,8 0-6 0,-8 1-2 16,11-2-14-16,-2 2-6 16,2 5-5-16,-7 4 2 15,6 1 1-15,2 7 5 0,-1 4 5 0,4 12 8 0,16 3 1 16,7 6-1-16,4 2-1 0,21 13-1 16,7-5-8-16,11 12-2 15,6 0 0-15,19 6-2 16,2-11-3-1,21 1 0-15,3-15-1 16,26-10-2-16,-11-18-1 0,10-16-1 16,-17-24-1-16,2-28 0 15,-27-18 0-15,-5-35 0 16,-20-12-1 0,-12-30 1-16,-21 1 0 15,-15-19 0-15,-17 16 1 0,-19-13 7 16,-13 27 2-16,-23-1 2 0,-4 24 4 15,-23 10 0-15,-7 31-5 16,-20 17-3-16,7 33-2 16,-11 24-4-16,24 22-4 15,10 27-23-15,30 12-23 16,15 31-278 0,25 3 63-16</inkml:trace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748" units="cm"/>
          <inkml:channel name="Y" type="integer" max="660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19-12-13T09:03:03.261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7CF1EA8-E8DA-4803-A443-1FFE09252396}" emma:medium="tactile" emma:mode="ink">
          <msink:context xmlns:msink="http://schemas.microsoft.com/ink/2010/main" type="writingRegion" rotatedBoundingBox="27402,7763 30438,6642 30473,6738 27438,7859"/>
        </emma:interpretation>
      </emma:emma>
    </inkml:annotationXML>
    <inkml:traceGroup>
      <inkml:annotationXML>
        <emma:emma xmlns:emma="http://www.w3.org/2003/04/emma" version="1.0">
          <emma:interpretation id="{E295A43D-FA91-42F5-9553-BAD727DF4A8D}" emma:medium="tactile" emma:mode="ink">
            <msink:context xmlns:msink="http://schemas.microsoft.com/ink/2010/main" type="paragraph" rotatedBoundingBox="27402,7763 30438,6642 30473,6738 27438,78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E2391B9-E9DC-469A-A84D-DC3DEC26BC32}" emma:medium="tactile" emma:mode="ink">
              <msink:context xmlns:msink="http://schemas.microsoft.com/ink/2010/main" type="line" rotatedBoundingBox="27402,7763 30438,6642 30473,6738 27438,7859"/>
            </emma:interpretation>
          </emma:emma>
        </inkml:annotationXML>
        <inkml:traceGroup>
          <inkml:annotationXML>
            <emma:emma xmlns:emma="http://www.w3.org/2003/04/emma" version="1.0">
              <emma:interpretation id="{18DB0B8C-1C73-4D42-8FEE-B3082B4C395F}" emma:medium="tactile" emma:mode="ink">
                <msink:context xmlns:msink="http://schemas.microsoft.com/ink/2010/main" type="inkWord" rotatedBoundingBox="27402,7763 27405,7762 27410,7775 27408,7777"/>
              </emma:interpretation>
              <emma:one-of disjunction-type="recognition" id="oneOf0">
                <emma:interpretation id="interp0" emma:lang="" emma:confidence="1">
                  <emma:literal>•</emma:literal>
                </emma:interpretation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7</emma:literal>
                </emma:interpretation>
                <emma:interpretation id="interp3" emma:lang="" emma:confidence="0">
                  <emma:literal>1</emma:literal>
                </emma:interpretation>
                <emma:interpretation id="interp4" emma:lang="" emma:confidence="0">
                  <emma:literal>,</emma:literal>
                </emma:interpretation>
              </emma:one-of>
            </emma:emma>
          </inkml:annotationXML>
          <inkml:trace contextRef="#ctx0" brushRef="#br0">-561 131 0,'0'-5'0,"0"1"15,-4-1 1</inkml:trace>
        </inkml:traceGroup>
        <inkml:traceGroup>
          <inkml:annotationXML>
            <emma:emma xmlns:emma="http://www.w3.org/2003/04/emma" version="1.0">
              <emma:interpretation id="{B8E4719D-15E3-4258-9C63-DF60F7CD01C0}" emma:medium="tactile" emma:mode="ink">
                <msink:context xmlns:msink="http://schemas.microsoft.com/ink/2010/main" type="inkWord" rotatedBoundingBox="27969,7646 27981,7641 27987,7656 27974,7661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1" timeOffset="-11589.8411">0 0 0,'0'0'0,"5"0"16,4 0 0</inkml:trace>
        </inkml:traceGroup>
        <inkml:traceGroup>
          <inkml:annotationXML>
            <emma:emma xmlns:emma="http://www.w3.org/2003/04/emma" version="1.0">
              <emma:interpretation id="{E39A7E7D-D979-4939-91E2-781039473214}" emma:medium="tactile" emma:mode="ink">
                <msink:context xmlns:msink="http://schemas.microsoft.com/ink/2010/main" type="inkWord" rotatedBoundingBox="30433,6667 30446,6663 30451,6678 30438,6683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1" timeOffset="-8996.9211">2464-978 0</inkml:trace>
        </inkml:traceGroup>
      </inkml:traceGroup>
    </inkml:traceGroup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3T09:03:06.275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DC416F0-6722-4395-9857-2E6C5A12049C}" emma:medium="tactile" emma:mode="ink">
          <msink:context xmlns:msink="http://schemas.microsoft.com/ink/2010/main" type="writingRegion" rotatedBoundingBox="16354,3746 32266,2331 32522,5211 16610,6625"/>
        </emma:interpretation>
      </emma:emma>
    </inkml:annotationXML>
    <inkml:traceGroup>
      <inkml:annotationXML>
        <emma:emma xmlns:emma="http://www.w3.org/2003/04/emma" version="1.0">
          <emma:interpretation id="{5D04CE1D-9943-45F0-A606-B00D723F5517}" emma:medium="tactile" emma:mode="ink">
            <msink:context xmlns:msink="http://schemas.microsoft.com/ink/2010/main" type="paragraph" rotatedBoundingBox="16354,3746 32113,2345 32243,3813 16484,52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ADFCB1-42EF-4B2B-9949-EBC09D418236}" emma:medium="tactile" emma:mode="ink">
              <msink:context xmlns:msink="http://schemas.microsoft.com/ink/2010/main" type="line" rotatedBoundingBox="16354,3746 32113,2345 32243,3813 16484,5213"/>
            </emma:interpretation>
          </emma:emma>
        </inkml:annotationXML>
        <inkml:traceGroup>
          <inkml:annotationXML>
            <emma:emma xmlns:emma="http://www.w3.org/2003/04/emma" version="1.0">
              <emma:interpretation id="{954A1C4F-0235-4796-8B31-FB31AD630705}" emma:medium="tactile" emma:mode="ink">
                <msink:context xmlns:msink="http://schemas.microsoft.com/ink/2010/main" type="inkWord" rotatedBoundingBox="16364,3859 19651,3567 19730,4451 16443,474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1565 287 577 0,'25'-14'212'16,"2"3"39"-16,4-2-126 15,3 2-21-15,9 2-15 16,-6 4-10-16,10 3-11 15,-11 6-11-15,4 5-19 16,-6 3 4 0,0 14 5-16,-9 0 1 15,2 9-15-15,-9 0-5 0,-2 9-4 16,-4-5-12-16,-1 2-12 16,-4-7 5-16,1-1-8 15,-5-14-11-15,3-4-10 16,-1-12-46-16,0-10-15 15,1-9-279-15,-5-7 56 16</inkml:trace>
          <inkml:trace contextRef="#ctx0" brushRef="#br0" timeOffset="-369.6644">1608-173 115 0,'4'-3'357'0,"-2"3"-114"0,-1 5-56 16,-1-5 93-16,0 2-182 15,0 2-8-15,0 3-12 16,2 27-1-16,14 61-19 15,-7-41 0-15,0-2-7 0,-2 9-17 16,1-7-10-16,-1 3-4 16,0-8-8-16,-3 3-2 15,1-6-4-15,0 1-2 16,4-9-1-16,-2-1-3 16,2-6-5-16,2-10-19 15,0-4-10 1,0-7-32-16,-1-6-16 15,5-6 36-15,-3-5-291 16,1-2 106-16</inkml:trace>
          <inkml:trace contextRef="#ctx0" brushRef="#br0" timeOffset="184.807">2019 72 811 0,'-3'-9'265'0,"1"7"39"16,4 4-235-16,-2-2-16 16,1 1-37-16,1 1-18 15,2 0-17-15,1 2-14 16,6 1-272-16,3 4 73 16</inkml:trace>
          <inkml:trace contextRef="#ctx0" brushRef="#br0" timeOffset="733.7787">2534 330 585 0,'6'-4'226'16,"-1"1"35"-16,0 1-129 15,1-2-33-15,10-1-2 16,5 0-34-16,60-19-5 0,-54 14-18 15,9-3-18-15,-4-1-5 0,2-3-4 16,-7 3-7-16,0-6-1 16,-7 4-2-16,-6-4-2 15,-5 1 2-15,-3 3 0 16,-8 1-1-16,-7 6 1 16,-2 2-1-16,-9 5-2 15,2 6-1 1,-7 3 0-16,6 4-2 15,-5 7 2-15,6 3 1 16,2 8 1-16,4-2 1 16,3 7 0-16,1-5-1 0,5 8-1 15,3-8 3 1,3 5 1-16,3-5 0 16,6 5 1-16,6-9 0 0,7 0-9 15,2-3-8-15,6-6-31 16,-1-11-30-16,2-5-260 15,-3-7 51-15</inkml:trace>
          <inkml:trace contextRef="#ctx0" brushRef="#br0" timeOffset="1073.6427">3130 183 698 0,'2'36'261'15,"1"1"36"-15,-1 6-165 0,0-3-32 16,0-1-19-16,7-6-30 16,-4-5 0-16,4-10-7 15,-3-7-7-15,-3-7-6 16,-1-13 2-16,-4-6-12 0,0-6-11 15,1-6-13-15,-1-4 7 16,4 6-3-16,1-7-3 16,4 3-6-16,8-3-24 15,1 3-25-15,5-5-42 16,3 9 386-16,3-2-649 16,0 7 328-16</inkml:trace>
          <inkml:trace contextRef="#ctx0" brushRef="#br0" timeOffset="-1796.2611">0 154 670 0,'14'-14'259'0,"10"-2"28"15,6 1-183-15,6-5-10 16,0 6-22-16,7-2-30 15,-2 5-4-15,2 0-8 16,-1 4-9-16,4 2-13 16,-6-1-8-16,3-1-3 15,-5 0-20-15,3 0-39 0,-9 5 397 16,2 8-659 0,-12 1 316-16</inkml:trace>
          <inkml:trace contextRef="#ctx0" brushRef="#br0" timeOffset="-2106.3153">298 222 538 0,'-2'-2'209'0,"0"1"35"16,1-1-143-16,-1 2 8 15,2 0-8-15,0 2-12 16,0 1-13-16,2 15-1 16,3 20-17-16,9 68-17 15,-10-58-5-15,0 6-5 16,1-7-9-16,0 3-7 16,-1-7-8-16,1 0-2 15,-1-3-2-15,-2 1-5 16,-1-12-7-16,-1-4-23 15,0-9-23-15,0-9-36 16,-1-14-59-16,-1-9-192 0,-2-17 31 0</inkml:trace>
          <inkml:trace contextRef="#ctx0" brushRef="#br0" timeOffset="-1319.792">576 459 553 0,'18'2'245'16,"-2"-2"24"-16,11-4-118 15,2 3-39-15,10-7-15 0,3 1-35 16,1-5-10-16,-4-1-22 16,-1-1-6-16,-15-2-8 15,-3-4-5-15,-6 4-4 16,-8-4-2-16,-6 4-2 15,2 1 0-15,-6 8-2 16,-7-2-2-16,-1 4-4 16,-12 5-1-16,-3 4-4 15,-10 4 0-15,4 9 2 16,-4 6 2-16,4 2 1 16,5 9 4-16,8-1 2 15,2 2 2-15,11-4 3 0,7 5 1 0,5-9 0 16,8 0 1-16,5-6-2 0,10 1-2 15,3-6-2-15,5-2-9 16,0-3-12-16,5-2-45 16,-7-4 54-16,2-5-317 15,-4-5 88-15</inkml:trace>
          <inkml:trace contextRef="#ctx0" brushRef="#br0" timeOffset="-784.7797">1111 328 315 0,'16'6'0'16,"0"4"445"-16,0 5-310 15,2 1 195-15,2 4-255 32,0 3 263-32,1 2-307 0,3 0-15 0,3-1-14 15,-4-5-20-15,4-3-41 0,-4-5-25 16,-1-4-256 0,-10-5 44-16</inkml:trace>
          <inkml:trace contextRef="#ctx0" brushRef="#br0" timeOffset="-1040.7018">1299 219 539 0,'9'-7'218'0,"0"5"37"16,-5 4-137-16,-4-2-5 15,0 1-15-15,-2 5 0 16,0 8-23-16,-5 24-3 15,-14 51-10-15,3-47-16 16,0-5-16 0,-2 5-6-16,2-10-12 0,4 0-5 15,3-8-8-15,2-6-19 16,7-11-19-16,0-4-48 16,2-8 237-16,0 3-501 15,0-1 217-15</inkml:trace>
        </inkml:traceGroup>
        <inkml:traceGroup>
          <inkml:annotationXML>
            <emma:emma xmlns:emma="http://www.w3.org/2003/04/emma" version="1.0">
              <emma:interpretation id="{C5C406D3-D085-4A8D-B8FC-6CEBD16A6EF7}" emma:medium="tactile" emma:mode="ink">
                <msink:context xmlns:msink="http://schemas.microsoft.com/ink/2010/main" type="inkWord" rotatedBoundingBox="20248,3530 22426,3336 22503,4195 20324,438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053.2362">4431 61 573 0,'-14'0'223'16,"-4"3"33"-16,-5 5-114 15,5 1-14-15,-4 7-25 16,4 2-25-16,2 7 3 16,3 2-30-16,6 9-26 15,4-6 8-15,6 8 6 16,6-8-22-16,7-3-4 16,1-11-7-16,8-7-2 15,3-7-1-15,5-11-1 16,-6-7-2-16,5-4-1 15,-7-1-2-15,-5-8-2 16,-8 4 2-16,-1-2 0 16,-7 4 2-16,-2-4 1 0,-2 3 0 15,0 6 0-15,0 6 0 16,1-1-2-16,-2 11 1 16,6 17 1-16,-5-1 1 15,7 11 0-15,-2 2 3 0,4 7-1 16,-3-5-1-16,-1 7 0 31,1-7-4-31,-3 5-29 16,1-7-17-16,1 0-40 15,-1-11 388-15,1-2-651 0,-1-10 334 16</inkml:trace>
          <inkml:trace contextRef="#ctx0" brushRef="#br0" timeOffset="2353.1926">4796-442 505 0,'9'-2'312'0,"-2"15"-13"15,0 10-69 1,0 10-103-16,-3 10-6 15,-3 5-34-15,1 10-17 16,0-6-25-16,-2 12-8 16,2-3-18-16,0 7-16 15,-2-6 1-15,3 0-11 16,-1-10-10-16,0-3-28 16,1-13-18-16,5-4-19 15,-7-10 68-15,5-6-340 16,-1-7 144-16</inkml:trace>
          <inkml:trace contextRef="#ctx0" brushRef="#br0" timeOffset="2555.1125">5095-42 778 0,'11'35'265'15,"-2"6"43"-15,0 2-227 16,-2 2-7-16,-3-6-39 0,-1-1-17 16,-1-8-13-16,2-6-35 15,-1-12 264-15,-1-6-548 16,-2-8 239-16</inkml:trace>
          <inkml:trace contextRef="#ctx0" brushRef="#br0" timeOffset="2754.3663">5092-234 787 0,'-2'-3'266'0,"0"3"29"15,2 2-227-15,0-2-24 16,0 0-50-16,2 1-16 15,0 1-5-15,1 2-268 16,1-1 84-16</inkml:trace>
          <inkml:trace contextRef="#ctx0" brushRef="#br0" timeOffset="3159.2939">5307-7 567 0,'16'46'243'0,"-1"6"20"16,-3-3-142-16,1-3-35 16,-4-6-25-16,-2-6-18 0,0-9-19 15,-2-3-5-15,-1-10-7 16,-4-10-8-16,-4-7 2 16,3 3 0-1,-1-2 0-15,0-3-2 16,0-9-1-16,0-18-1 15,1-54 0-15,6 48-1 16,8 4 0-16,1 2 0 16,-1 7 1-16,4 8 2 15,0 12 17-15,1 10 14 16,-2 10 3-16,5 14 2 16,-5 1 0-16,2 10-16 15,-7 0-13-15,0 7-3 16,-4-11-4-16,-2 5-1 15,-1-10-1-15,0-2-17 0,1-13-19 0,-1-3-40 16,-1-15 0-16,3-8-268 16,-3-10 65-16</inkml:trace>
          <inkml:trace contextRef="#ctx0" brushRef="#br0" timeOffset="1504.0715">3900 5 389 0,'2'20'345'0,"3"12"-56"16,-1 8-16-16,3 6-169 0,2 3-22 15,0 1-11-15,-2-7-27 16,2-5-5-16,0-8-13 16,5-3-3-16,-5-11-8 0,2-5 5 15,-2-9-1-15,0-9 2 16,-4-8-4-16,1-8-2 16,-1 0-6-16,-1-11-5 15,-1 0-2-15,3-2-6 16,-1 0-10-16,2-7-33 15,4 5-21 1,2 2-295-16,-4 4 65 16</inkml:trace>
          <inkml:trace contextRef="#ctx0" brushRef="#br0" timeOffset="3524.8213">5727 7 757 0,'11'32'251'0,"-2"2"25"15,0 6-199-15,-2-4-32 16,2-2-31-16,-7-9 15 16,3-2-4-16,-5-10-9 0,2-8-3 15,0-8-5-15,-2 1-2 16,0-2-2-16,1-3 0 15,5-18-3-15,17-70-1 16,-14 55 0-16,6-6 0 16,1 10 0-16,2 0 0 15,-2 14-1-15,2 10 8 16,-2 12 8-16,0 11 11 16,2 14 3-16,0 12 2 15,2 5-6-15,-1 8-8 16,-6-5-10-16,1 3-3 15,-3-10-6-15,-2-2-20 0,2-11-21 16,5-5 37-16,-2-13-332 16,8-7 106-16</inkml:trace>
        </inkml:traceGroup>
        <inkml:traceGroup>
          <inkml:annotationXML>
            <emma:emma xmlns:emma="http://www.w3.org/2003/04/emma" version="1.0">
              <emma:interpretation id="{C7C4761D-4E38-47A2-B3A4-1DDB78DA41BA}" emma:medium="tactile" emma:mode="ink">
                <msink:context xmlns:msink="http://schemas.microsoft.com/ink/2010/main" type="inkWord" rotatedBoundingBox="22982,3321 26590,3000 26672,3923 23064,4244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094.8489">8046-38 653 0,'11'-13'227'0,"-1"1"49"16,-2 3-177-16,-7-2 3 0,-1 2-25 16,0 2-5-16,-1 5-14 15,-1 0-10-15,0 1-17 16,-2-1 4-16,-1 2-4 16,0 2-1-16,-3-1 4 15,1 5 8-15,-4 5-9 16,-10 19 4-16,-20 53-6 15,37-51-4-15,8-2-9 16,3 1-4-16,0-4-8 16,11-4-3-16,-4-8-1 0,8-5 0 15,-1-6 0-15,5-8 0 16,-1-8 1-16,3-13 0 16,-1-6-1-16,-2-15 0 15,-3-7 0-15,-2-9-1 16,-6 6-1-16,4-12 1 31,-5 7-1-31,1-4 0 0,-5 8 1 16,2-11 0-16,-11 10-1 0,7 1 1 15,-5 8-3-15,-1 1-12 16,1 15-7-16,0 1-24 16,-4 12-15-16,2 8-55 15,-3 8-202-15,-8 11-64 16,-3 4-80-16</inkml:trace>
          <inkml:trace contextRef="#ctx0" brushRef="#br0" timeOffset="5309.1357">8003-460 823 0,'16'0'280'16,"11"2"49"-1,5 2-241-15,20-1-9 16,6-1-43-16,12-4-14 16,-6-1-17-16,12 1 0 15,-12-2-40-15,3 1-298 16,-12 1 85-16</inkml:trace>
          <inkml:trace contextRef="#ctx0" brushRef="#br0" timeOffset="6175.3198">8889-176 308 0,'6'-9'492'0,"-1"2"-207"16,1 3 13-16,-1 2-156 16,0 6-173-1,1 8 125-15,6 28-30 16,4 59-11-16,-16-60-25 15,2-3-4-15,-2-9-10 16,0-7 2-16,0-15-1 16,2-10-1-16,-2-11-3 15,7-15-1-15,0-5-8 0,6-9-4 16,1 4-4-16,6-4-6 16,0 6-5-16,3-1-6 15,-1 10 11-15,5 1 10 0,-6 13 13 16,2 9-9-16,-5 7 6 15,-2 9-4-15,-7 7-8 16,2 7-6-16,-4 4 16 16,-1 5 1-1,-3-1-1-15,-1 3 0 16,0-7-1-16,-2 0 0 16,-2-9-1-16,4-6 0 15,0-6-2-15,0-10 0 16,-2 2 0-16,1-3-5 15,1-2-2-15,11-22-6 16,32-63-6-16,-22 48-3 0,2 4 1 16,2 1 3-16,-2 6 5 15,0 8 7-15,-5 13 4 0,-2 6 12 16,-4 12 5 0,-1 10 6-16,-4 7 1 0,-2 9 2 15,0 3-7-15,-3 4-6 16,-1-3-6-16,1 2-65 15,1-6 59-15,1 0-18 16,-1-7-11-16,0-3-30 0,3-10 43 16,1-8-108-16,-2-6-119 15,2-9-103-15,-4-5-21 16</inkml:trace>
          <inkml:trace contextRef="#ctx0" brushRef="#br0" timeOffset="4285.0576">6644-95 756 0,'6'16'273'0,"-5"14"34"15,5 8-216-15,-4 7 1 16,3 2-44-16,-3 1-7 0,3-10-11 16,-3-2-3-16,1-15-11 15,1-5-108-15,-4-7 97 16,4-7 1-16,1-6-3 0,-5 1 0 15,2-3 102-15,0-6-106 16,12-29-2-16,29-62-7 16,-27 57-7-16,4-1 3 15,0 11 1-15,-4 2 2 16,-2 14 6-16,2 8 9 16,-5 8 3-16,2 9 3 0,-4 12 4 15,0 11 4-15,-6 3-2 16,3 14-1-16,-1 0-1 15,-3 3-1 1,0-8-3-16,-1-1 2 16,-1-14-2-16,-1-7-1 15,1-11 0-15,1-9-1 0,1-10-3 16,-2 8-1-16,0-3-1 16,7-22-4-16,22-66-3 15,-16 47-7-15,1 5-3 16,4-6-2-16,0 13-1 15,2 1 4-15,-1 15 6 16,-1 9 7-16,2 11 5 16,-4 11 8-16,-1 7 5 0,-1 9 7 15,-3 1 0-15,-2 8 0 16,-2 0-5-16,0 5-5 31,-2-5-7-31,1 2-2 16,-3-6-3-16,1-3-9 15,-2-7-9-15,1-4-21 16,-1-8-14-16,2-4-34 16,-2-5-15-16,-2-2-267 0,0-3 72 15</inkml:trace>
          <inkml:trace contextRef="#ctx0" brushRef="#br0" timeOffset="4625.6452">7384 41 292 0,'37'2'384'0,"-1"-6"-108"15,9-1-158-15,-11-4 192 0,7-4-231 16,-12-6-25-16,0-1-3 16,-8-4-15-16,-1 1-15 15,-7 3-1-15,-4 2 1 16,-8 4-2-16,-6 3 3 15,-6 6 0-15,-5 5-2 16,0 2-6-16,-9 5-1 16,3 4-6-16,-3 5 2 15,5 4 0-15,1 8-1 0,10 1-2 0,2 11-1 32,5 1-2-32,7 0-3 0,4-5-1 0,0 2-6 15,4-11-10-15,6-2-29 16,-1-7-30-16,6-4-27 15,3-7-254-15,3 0 58 16</inkml:trace>
          <inkml:trace contextRef="#ctx0" brushRef="#br0" timeOffset="6498.5249">9776-345 346 0,'4'11'351'0,"-3"5"-68"16,-4 4-3-16,3 7-126 15,-2-2-41-15,2 5-14 16,0-1-14-16,2 2-15 15,3-8-23-15,6 4-1 16,5-6-10-16,4-1-10 16,-2-7-10-1,1-10-1-15,1-6-8 16,-4-6-1-16,-1-9 0 16,1-6-1-16,-4-2-5 15,-1-7-25-15,-2 1-20 16,-2-2-49-16,-3 3-21 15,-8-1-19-15,-1 10-239 16,0 5 78-16</inkml:trace>
          <inkml:trace contextRef="#ctx0" brushRef="#br0" timeOffset="6676.9832">9869-381 776 0,'-55'-45'242'0,"60"33"59"15,6-4-212-15,5-8-20 16,5 3-18-16,8-10-30 16,-5-1-14-16,6-2-39 15,-3 3 24-15,-2-1-304 16,-7 7 79-16</inkml:trace>
          <inkml:trace contextRef="#ctx0" brushRef="#br0" timeOffset="7043.3227">10207-607 301 0,'10'7'398'0,"-1"0"-104"16,-5 2-155-16,-4 4 180 15,-2 0-243-15,-5 6-7 16,-2 1-19-16,-2 5-16 0,2-1 5 15,2 2-3 1,4-8-10-16,6 4-3 0,3-6-10 16,6 2 0-1,1-2-3-15,1 8 0 16,-1 1-2-16,1 7 0 16,-7-3-3-16,-1 5 1 15,-6-6-2-15,-2 1 0 16,-5-9-1-16,-4 1 1 15,0-8-8-15,0-4-20 16,2-5-17-16,2-8-50 16,5-3 531-16,2 5-814 0,0-2 421 15</inkml:trace>
        </inkml:traceGroup>
        <inkml:traceGroup>
          <inkml:annotationXML>
            <emma:emma xmlns:emma="http://www.w3.org/2003/04/emma" version="1.0">
              <emma:interpretation id="{F1E2C3A0-E8D5-4E1D-9F7F-A4D9A451021D}" emma:medium="tactile" emma:mode="ink">
                <msink:context xmlns:msink="http://schemas.microsoft.com/ink/2010/main" type="inkWord" rotatedBoundingBox="27050,2902 30044,2636 30165,3997 27171,4263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8368.4534">10934-474 430 0,'-2'-13'805'0,"-7"-1"-47"15,-2 7-481-15,2 1-169 16,-4 8-163-16,-1 0-173 16,0 18-169-16,-4-4 450 15,-4 14-4-15,3 3-14 0,-1 8 0 16,2-5-8-16,4 7-6 15,5-9-2-15,5 0-7 16,6-10-6-16,7-3-2 16,1-8-1-16,10-8-4 15,2-9 2-15,1-5 1 16,-1-5-1-16,1-4-2 16,-5-2 0-16,2-3-2 15,-6-2 0-15,2-6-2 0,-3 6 1 16,-3-2 0-16,-2 4 1 15,1 3 0-15,-2 4 3 16,-2 2-2-16,2 7 1 0,-1-2-1 16,-3 5 0-16,-3 2-3 15,0 2 1-15,0 0-1 16,0 0 1-16,0 0 1 16,0 0 1-16,0 0 2 15,0 0-1-15,-1 0 1 16,-1 0 1-1,0 0-1-15,0 0-1 16,2-2 0-16,0 2 0 0,0 0-1 16,0 0 0-16,0 0 0 15,0 0 1-15,0 0-1 16,0 0 1-16,0 0 0 16,0 0 0-16,0 0 1 15,0 2-1-15,0 0 1 0,0-2 0 16,0 0-1-16,0 0 1 15,2 0 0-15,0 0-1 16,0 0 1-16,1-2 0 16,1 0-2-16,-1 1 1 15,1 1-1-15,1 0-1 16,1 0-4 0,-1 0-1-16,2-2-1 15,11 0-1-15,4-2 0 16,51-8 3-16,-49 7 0 15,-5 3 1-15,3-4 2 16,-8 3 0-16,2 1 1 16,-3 0 2-16,0-7 1 15,-4 6-1-15,1-1 2 0,-4-1-1 0,-6 3 2 16,0 0 0-16,0 0 1 16,-2 0 2-16,-2 2 2 15,1 0 2-15,-4 0 8 16,-4 2 3-16,-16 9 3 15,-52 32 7-15,57-14 3 16,4 0-5-16,2 5-2 0,4-2-3 16,5 4-9-16,8-4-7 15,6-5-2-15,6-7-4 32,9-2 0-32,-4-11 0 0,7-7-1 0,-4-4-1 0,1-8 0 15,-6-3-4-15,7-4-3 31,-7-1 1-31,4-5-3 16,-2 1-1-16,-2-1 0 16,-1 2 1-16,-5 3-2 15,-1 10 2-15,2 6 1 16,-6 13 3-16,-3 9 2 0,-2 7 3 16,-2 16 2-16,-7 1 3 15,2 15 1 1,2 4 1-16,-2 13 3 15,-2-10 0-15,-6 10 9 16,-3-11 0-16,-5-2 1 16,-6-17-2-16,-1 0-2 15,3-16-10-15,-2-4-3 16,6-14-8-16,1-2-22 16,10-10-16-16,6-13-30 15,8-4-19-15,13-12-37 0,4-8 418 16,8-22 157-16,0-6-788 15,11-15 736-15</inkml:trace>
          <inkml:trace contextRef="#ctx0" brushRef="#br0" timeOffset="8816.1826">11921-1100 531 0,'7'5'316'16,"-9"9"-4"-16,-9 22-80 15,1 9-79-15,-3 20-13 16,-1 1-45-16,-3 15-7 16,5-9-30-16,1 7-7 15,2-11-19-15,2-5-7 16,3-19-12-16,1-6-4 15,-1-16-4-15,4-10-1 16,0-8 0-16,4-17-1 16,7-5-1-16,7-9-7 15,1-5-6-15,8-11-12 16,4 4-1-16,3-6-3 16,-2 5 7-16,6 8 6 15,-10 14 10-15,7 16 4 16,-10 15 4-16,-2 15 2 15,-3 10 0-15,-6 11 0 0,-5-5 0 16,-5 7-3-16,-2-12-4 16,-6 4-18-16,4-9-21 15,0-1-39-15,4-12-27 16,3-3-240-16,2-14-30 0,0-6-72 16</inkml:trace>
          <inkml:trace contextRef="#ctx0" brushRef="#br0" timeOffset="9235.3154">12468-657 440 0,'16'-31'284'16,"-3"8"-23"-16,-6 1-55 16,0 10-111-16,-7 8-6 15,-3 10-19-15,-8 12 7 16,-4 10-12-16,-4 14 5 15,-1-1-6-15,0 7-6 16,-1-6-16-16,5-6 0 16,7-11-17-16,1-6-6 15,8-10-12-15,11-3-2 0,2-10-4 16,8-5-4-16,1-7-4 16,3-5-7-16,-4-5-4 15,3-2-3-15,-4-1 4 16,1 2 2-16,-7 6 6 15,-1 4 4-15,-4 8 8 16,0 15 10-16,-7 12 4 16,-1 10 3-16,1 5 0 15,-4 8-4-15,2-5-9 0,0 0-3 16,2-7-3-16,0 1-14 16,2-10-12-16,3-2-40 15,-2-9-25-15,2-4-32 16,-1-7-248-16,-6 1 65 15</inkml:trace>
          <inkml:trace contextRef="#ctx0" brushRef="#br0" timeOffset="9635.7204">12834-661 563 0,'7'34'286'15,"-5"2"-2"-15,-2 7-111 16,-2-3-74-16,-3 1-19 16,0-9-31-16,3-1-9 0,0-11-18 15,-2-10 1-15,10-8-9 16,1-9 6-16,-7 3-4 16,2-1 1-16,0-6-7 15,12-30-1-15,18-52-8 16,-16 46 0-16,1 0-1 15,4 3 0-15,4 6-1 16,6 7 4-16,-3 13 10 16,3 15 21-16,-2 12 7 15,-2 14 7-15,-9 8-1 16,-2 8-9-16,-4 1-20 0,-5 4-6 16,-3-4-7-16,-4 1 0 15,0-12-13-15,-4 1-26 16,1-10-28-16,-1-7-32 15,2-4-23-15,1-4-268 16,1-7 80-16</inkml:trace>
          <inkml:trace contextRef="#ctx0" brushRef="#br0" timeOffset="9990.0978">13330-731 578 0,'3'43'357'16,"-5"-1"-67"-16,-1 4-116 16,-3-6-85-16,1 3-85 15,1-16 32-15,3-4-8 16,-1-10-13-16,4-12 8 16,3-8-4-16,0-9-3 15,3-7 0-15,2-9 3 16,3-1-10-16,8-10 2 15,-1 9-2-15,7-7 0 16,2 8-2-16,3 5 8 16,-1 12 7-16,3 7 14 15,-7 18 3-15,0 10 4 16,-6 12-10-16,1 10-9 16,-3 4-13-16,1 2-5 15,-4-6-8-15,-1-3-26 16,-5-6-27-16,-4-5-46 15,-1-9-287-15,-1-4 59 16</inkml:trace>
        </inkml:traceGroup>
        <inkml:traceGroup>
          <inkml:annotationXML>
            <emma:emma xmlns:emma="http://www.w3.org/2003/04/emma" version="1.0">
              <emma:interpretation id="{9838EFDF-EBA4-4BEC-9D21-E29E2A4794F2}" emma:medium="tactile" emma:mode="ink">
                <msink:context xmlns:msink="http://schemas.microsoft.com/ink/2010/main" type="inkWord" rotatedBoundingBox="30442,2493 32113,2345 32191,3228 30520,3377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1565.6805">14462-1002 604 0,'2'-9'231'0,"3"-1"33"0,-1 1-164 16,3-4 0-16,2 2-20 0,7-3-17 31,2 0-16-31,9-1-3 15,-2 3 1-15,7 1-4 0,-3 4 11 16,7 8 8-16,-5 7 0 16,-3 8-6-16,-3 7-10 15,0 8 6-15,-8-1-10 16,-3 10 0-16,-7-3-12 16,4 3-5-16,-4-4-11 15,2 0-5-15,-4-10-3 16,3-2-1-16,-3-10 0 15,-7-5 1-15,2-3 2 0,-2-6-4 16,1-2-2-16,-1 0 0 16,0-2-3-16,-2-1-1 15,1 0 2-15,-2-3 2 16,-1-2 0-16,-1-3 1 16,-34-48-1-16,32 57-2 15,0 6 0-15,0 7-1 16,2 4 1-16,3 8 2 15,-1 1-1-15,3 3 0 16,2-3 1-16,3-1-21 16,1-5-14-16,7-3-31 15,0-8-18-15,5-5-47 0,2-5 17 0,1-8-271 16,1-1 79-16</inkml:trace>
          <inkml:trace contextRef="#ctx0" brushRef="#br0" timeOffset="11862.672">15140-1063 543 0,'-1'-5'238'16,"-8"5"33"-16,-6 2-128 16,-3 7-27-16,0 5-15 0,-1 4-14 15,4 3-29-15,3 5-9 16,3-7-12-16,3 1-15 15,8-4-7-15,5 4-1 16,2-6-6-16,4 6 1 0,3-2-4 16,2 4 0-16,-5-4-3 15,1 8 1-15,-7-4-3 16,-7 7 1-16,-3-1 0 16,-8-1-3-16,0-3-5 0,-5-1-18 15,3-5-16-15,1-7-26 16,-1-2-276-16,6-8 73 15</inkml:trace>
          <inkml:trace contextRef="#ctx0" brushRef="#br0" timeOffset="12147.6775">15354-1362 602 0,'-2'59'252'0,"-1"5"18"16,-5-4-153-16,-1 8-24 15,-1-11-36-15,-1 4-12 0,0-5-14 16,4-2-18-16,2-9-5 15,-3-1-26 1,1-11-17-16,0-5-265 16,2-6 69-16</inkml:trace>
          <inkml:trace contextRef="#ctx0" brushRef="#br0" timeOffset="12374.9466">15262-1068 709 0,'8'-7'260'0,"4"3"31"16,3 2-198-16,1-3-7 15,0 3-43-15,5 4-14 16,-1-4-13-16,3 2-19 0,3 6-19 15,4-3-13-15,-7 1-273 0,3 1 77 16</inkml:trace>
          <inkml:trace contextRef="#ctx0" brushRef="#br0" timeOffset="12617.8733">15796-831 935 0,'1'12'368'0,"-4"-4"19"0,-1 0-240 16,2 1-77-16,1-9-47 16,-1 0-40-16,2 0-13 15,0-1 350-15,0-3-709 16,0-1 350-16</inkml:trace>
          <inkml:trace contextRef="#ctx0" brushRef="#br0" timeOffset="10361.53">14241-1413 792 0,'-5'49'309'0,"-6"3"34"16,0 12-201-16,1-1-40 16,-1 13-25-16,4-8-39 0,-1 5-10 15,1-6-14-15,-2 3-4 16,2-13-8-16,0 4-30 16,3-11-13-16,-1-6-45 15,3-18-27-15,0-9-258 16,1-19 61-16</inkml:trace>
          <inkml:trace contextRef="#ctx0" brushRef="#br0" timeOffset="10564.1518">14354-930 634 0,'4'38'311'0,"-4"-4"-30"0,2 9-152 16,-4-5-65-16,4 5-63 16,-4-6 12-16,-2-3-18 15,1-7-17-15,-3-5-266 16,3-9 71-16</inkml:trace>
          <inkml:trace contextRef="#ctx0" brushRef="#br0" timeOffset="10728.7517">14383-1048 731 0,'0'-9'170'31,"2"5"49"-31,1 0-433 16,-3 3 49-16</inkml:trace>
          <inkml:trace contextRef="#ctx0" brushRef="#br0" timeOffset="11044.767">14541-1431 511 0,'7'-9'202'0,"2"11"33"0,0 11-138 16,0 5 9-16,-2 7-28 15,-1 14 12-15,-5-1-16 16,-2 9 6-16,-5 5 0 0,-3 7-5 16,-3-5-19-16,-4 10-2 15,3-8-15-15,-1 5-13 16,1-13-6-16,1 8-4 15,4-11-7-15,1 3-5 16,5-12-8-16,4-2-37 16,2-10-15-16,-1-8-48 0,-1-14-264 15,-2-6 2-15,2-10-99 16</inkml:trace>
        </inkml:traceGroup>
      </inkml:traceGroup>
    </inkml:traceGroup>
    <inkml:traceGroup>
      <inkml:annotationXML>
        <emma:emma xmlns:emma="http://www.w3.org/2003/04/emma" version="1.0">
          <emma:interpretation id="{C8B419FE-C3F4-4DE2-B86E-71D1B552007D}" emma:medium="tactile" emma:mode="ink">
            <msink:context xmlns:msink="http://schemas.microsoft.com/ink/2010/main" type="paragraph" rotatedBoundingBox="16930,4899 32404,3768 32517,5312 17043,64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6142A0-0393-4808-AA5F-FBD9594366AD}" emma:medium="tactile" emma:mode="ink">
              <msink:context xmlns:msink="http://schemas.microsoft.com/ink/2010/main" type="line" rotatedBoundingBox="16930,4899 32404,3768 32517,5312 17043,6442"/>
            </emma:interpretation>
          </emma:emma>
        </inkml:annotationXML>
        <inkml:traceGroup>
          <inkml:annotationXML>
            <emma:emma xmlns:emma="http://www.w3.org/2003/04/emma" version="1.0">
              <emma:interpretation id="{754DE463-79ED-4776-BD92-AA2BBCB94FCB}" emma:medium="tactile" emma:mode="ink">
                <msink:context xmlns:msink="http://schemas.microsoft.com/ink/2010/main" type="inkWord" rotatedBoundingBox="16938,5002 19098,4844 19164,5741 17004,5899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8892.5704">1725 1030 311 0,'7'-4'321'0,"7"12"-40"15,-1 6-1-15,1 15-123 16,-1 8-31-16,-1 15-8 16,-3 2-39-16,0 16-13 15,-2-5-26-15,2 12-8 16,0-9-19-16,2 8-4 16,-2-14-6-16,0-4-11 15,0-19-14-15,0-12-30 16,-4-18-20-16,4-20-48 15,0-10-39-15,0-13-187 0,0-6 32 16</inkml:trace>
          <inkml:trace contextRef="#ctx0" brushRef="#br0" timeOffset="19046.3011">2060 1335 786 0,'17'20'253'0,"-1"10"54"15,-2 8-227-15,2 9-10 16,-1-4-33-16,-1 11-14 16,0-11-15-16,-1 0-4 15,-2-15-44-15,-2-2-273 16,-2-14 74-16</inkml:trace>
          <inkml:trace contextRef="#ctx0" brushRef="#br0" timeOffset="19246.3852">2100 1211 283 0,'5'-20'404'0,"-1"4"-128"0,7 6-168 16,5 2 168-16,4 3-253 15,-4 7-40 1,5 3-187-16,-5 2-74 15,2 6-46-15</inkml:trace>
          <inkml:trace contextRef="#ctx0" brushRef="#br0" timeOffset="19593.3842">2400 1333 319 0,'9'31'239'0,"7"12"-15"0,-2 0-49 16,8 11-62-16,-8-4-34 0,4-2-7 15,-6-15-26-15,1-3-5 32,-6-14-9-32,-1-8-1 15,-5-8-12-15,3-13-3 16,-2-12-4-16,-2-15-2 0,0 3-3 16,3-10 0-16,1 4 3 15,1 2 7-15,6 10 4 16,-2 8 12-16,2 7 11 15,0 14 0-15,1 11-6 16,-1 9-2-16,3 7-12 0,1 14-12 16,-1-1-3-16,2 9-3 15,-1-2-4-15,1 7-12 16,-2-7-12-16,2 3-33 16,-1-7-23-16,3-7-269 15,-4-10 58-15</inkml:trace>
          <inkml:trace contextRef="#ctx0" brushRef="#br0" timeOffset="18021.8602">653 1375 312 0,'-5'0'180'0,"-2"-2"2"16,0 0-75-16,-1-2 5 16,1 1-16-16,0-1-27 15,0-1-6-15,1 1-1 16,1 1-14-16,0-1-10 15,1 0 2-15,1 1-3 16,-1 1-3-16,2 0 13 16,0 2 8-16,2 4-2 15,2 3 5-15,16 43-1 16,29 62-14-16,-11-41-10 16,1-6-5-16,3 7-4 15,-8-11-4-15,4 2-3 16,-9-15-6-16,-4-3-2 0,-8-16-2 15,3-10-1-15,-9-11 7 16,-4-16 4-16,2-8 0 16,-3-16-1-16,-4-6 0 15,5-16-8-15,0 1-6 16,1-17 0-16,3 0-2 16,3-9 1-1,-3 5-2-15,6-7-5 16,1 13-7-16,0-4-17 15,-3 17-10-15,1 3-29 16,-5 17-25-16,2 14-282 16,-6 16 75-16</inkml:trace>
          <inkml:trace contextRef="#ctx0" brushRef="#br0" timeOffset="16010.9976">599 1349 493 0,'2'-5'140'0,"0"0"52"15,0-1-144-15,-2 1-4 0,2-1-4 16,-2 3-12-16,1-1-12 16,1 1 4-16,0-1 0 15,0 2 5-15,0 1-2 16,-1-1 1-16,1 0-3 15,-2 0-3-15,2 0-7 16,0 2-4 0,-2 0-3-16,0 0-2 15,2 0 0-15,-1 0 0 16,1 0 0-16,0 0 0 0,-2 2-1 16,0 0 0-16,0 0-1 15,0 0 1-15,0-2 0 16,0 0 0-16,0 0 0 15,2 0 0-15,-2 0-1 0,0 0 0 16,0 0-1-16,0 0 1 16,0 0 0-16,0 0 1 15,0 0 0-15,0 0 1 16,0 0 1-16,0 0 2 16,0 0 1-16,0 0 2 15,0 0 0 1,0 0 0-16,0 0-1 15,0 0-1-15,0 0-1 16,0 0 0-16,2 0-1 0,-2 0-1 16,1-2-1-16,1 2-1 15,-2-2-1-15,0 2 0 16,0-2 0-16,0 2 1 16,0 0 0-16,2 0 1 15,0 0 0-15,0 0 0 0,-1 0-1 16,1 0-14-16,0 2 138 15,0 0 137-15,0 0-517 16,-2-1 356-16</inkml:trace>
          <inkml:trace contextRef="#ctx0" brushRef="#br0" timeOffset="18576.1973">1330 1453 352 0,'-13'-21'134'0,"-3"5"369"16,0 3-240-16,-2 4 75 16,0 13-288-16,-3 12-5 15,4 9-14-15,0 22-11 16,6 5 4-16,2 11-1 15,7-8 0-15,6-4-7 16,1-16-7-16,8-6-1 16,1-16-2-16,11-10-3 15,2-6 1-15,5-12 1 0,-5-6-1 16,4-8-1-16,-8 2-1 16,-1-3 0-1,-8 3-1-15,-2 2-1 0,-4 7 1 16,-3 5-2-16,-3 10-1 15,3 8 0-15,-5-5 0 16,0 3 1-16,2 3 0 16,7 24 3-16,18 60-2 15,-9-47-6-15,-4-2-8 0,-1-3-25 16,1-6-20-16,0-3-46 16,-5-9-262-16,0-8 64 15</inkml:trace>
          <inkml:trace contextRef="#ctx0" brushRef="#br0" timeOffset="18268.8249">1353 1531 198 0,'-5'-27'0'16</inkml:trace>
        </inkml:traceGroup>
        <inkml:traceGroup>
          <inkml:annotationXML>
            <emma:emma xmlns:emma="http://www.w3.org/2003/04/emma" version="1.0">
              <emma:interpretation id="{5CA1DEFD-672B-425B-8B67-61C57FA4D79B}" emma:medium="tactile" emma:mode="ink">
                <msink:context xmlns:msink="http://schemas.microsoft.com/ink/2010/main" type="inkWord" rotatedBoundingBox="19671,5164 20322,5117 20361,5657 19711,5705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0269.8636">3333 1495 425 0,'0'2'257'0,"0"-1"1"15,0 1-72-15,2-2-72 16,-1 0-12-16,3-2-7 16,0 1-29-16,1-5-7 15,2-1-11-15,6-6-21 16,3 1-14-16,52-65-4 0,-57 62-6 16,-2-1 1-16,-4 5-2 0,-5 1 1 15,-3 4 0-15,-3 1 0 16,4 3-2-16,-1 2-1 15,-3 0 0-15,-1 2 0 16,-2 0-1-16,-9 7 0 31,-52 50 7-31,54-20 6 0,4-1 3 16,3 12 4-16,5-5 1 16,6 2-5-16,3-9-6 15,6 5-3 1,0-11-4-16,9 0-18 15,-1-8-17-15,6-7-39 16,2-6-25-16,0-11-260 0,-5-9 57 16</inkml:trace>
          <inkml:trace contextRef="#ctx0" brushRef="#br0" timeOffset="20565.1721">3654 1421 541 0,'13'16'262'0,"-4"9"15"0,-2 11-118 16,4 2-44-16,-4 9-14 15,0-8-37-15,6 4-8 16,-1-9-10-16,1-3-6 16,-3-17-3-16,-1 1 10 15,-9-17-5-15,0-9-2 0,-1-5-6 16,-3-7-8-16,2-10-17 15,4-8-4-15,-2-4-5 16,9-12-9-16,7 1-8 16,6-5-9-16,5 7-48 15,8 0 514-15,-2 11-811 16,6 6 404-16</inkml:trace>
        </inkml:traceGroup>
        <inkml:traceGroup>
          <inkml:annotationXML>
            <emma:emma xmlns:emma="http://www.w3.org/2003/04/emma" version="1.0">
              <emma:interpretation id="{F5827DF1-E49C-482C-B9A7-4ACC6F1CCC65}" emma:medium="tactile" emma:mode="ink">
                <msink:context xmlns:msink="http://schemas.microsoft.com/ink/2010/main" type="inkWord" rotatedBoundingBox="20982,4690 25118,4388 25216,5722 21080,6024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1918.4877">5138 1385 724 0,'18'38'218'16,"-3"3"59"-16,-1 10-182 15,-3-7-32-15,1-2 2 16,-1-14-7-16,-4-4-7 16,0-12-11-16,-1-6 3 15,-6-8-11-15,2-9-3 16,-2 7-10-16,0-1-3 15,1-7-11-15,10-28-1 16,20-53-4-16,-17 46 1 16,2 6-2-16,6 1 1 15,-1 8-1-15,8 7 4 16,-6 12 4-16,4 8 8 16,-5 7 10-16,3 8 7 15,-5 7 1-15,1 10 0 16,-3-2-6-16,0 9-9 0,-7-2-6 15,-4 4-2-15,-5-11 2 16,-4 2 5-16,-2-11 0 16,-3-5 1-16,0-6 0 15,-4-5-7-15,1-1-5 16,-3-7-2-16,2 1-2 16,-5-9 0-16,5 5-2 15,-1-1-1-15,5 6-1 0,1 1 1 16,4 10-1-16,1-5 0 15,1 2-27-15,0 2-18 16,0 1-13-16,1 2-36 16,5 4-25-16,1 2-262 15,-2-6 70-15</inkml:trace>
          <inkml:trace contextRef="#ctx0" brushRef="#br0" timeOffset="22342.7304">5847 1272 188 0,'7'-16'312'15,"-3"5"-73"-15,-4 2-99 16,-2 11 129-16,0-2-146 0,1 2-19 16,-1 3-12-16,0 13-3 15,-2 22-3-15,-4 51-26 16,9-48-4-16,6-5-15 15,4-2-3-15,2-13-13 16,8-7-3-16,-3-10-7 16,6-12-1-16,-1-6-6 15,4-8-1-15,-4-1-1 16,1-10-2-16,-8 4-1 16,-4-5 1-16,-5 0-2 15,-1-4 1-15,-4 2-2 16,-1-11 1-16,3-2-1 15,1-9 1-15,-3-1-2 0,4-9-5 16,-1 4-5-16,2-6-12 16,-3 11-9-16,3 5-10 15,0 12 16-15,-3 8-4 16,-3 16 4-16,-1 5-5 16,-3 4-1-16,-1 7-24 15,2 0-297-15,1 0 93 16</inkml:trace>
          <inkml:trace contextRef="#ctx0" brushRef="#br0" timeOffset="22574.2944">5829 1042 708 0,'6'-5'281'0,"6"2"43"0,6 1-178 16,11 0-43-16,5-7-16 0,11 0-34 16,3 0-27-16,8-4-10 15,-4 1-20-15,2-6-57 0,-7 4 474 16,-1-1-763 0,-10 1 368-16</inkml:trace>
          <inkml:trace contextRef="#ctx0" brushRef="#br0" timeOffset="21393.564">4625 1118 447 0,'0'-13'177'0,"0"-1"47"15,-4-52-112-15,3 55 7 16,-1 5 6 0,5 10-16-16,-3-4-16 15,0 5 11-15,4 17-14 16,16 93-6-16,-13-54-17 15,4 14-7-15,-2-5-21 0,2 13-10 16,-3-19-14-16,0 3-1 16,-3-15-5-16,-1-11 1 15,-4-18-1-15,1-6 2 16,-1-14-1-16,2-12-1 16,-4-7-2-16,4-11 0 15,2-5-4-15,3-10-9 16,0-1-3-16,6-1-9 15,3-1-3-15,0 3-5 16,4 8 6-16,1 7 4 16,1 15 8-16,-1 8 3 15,-3 8 3-15,4 12 4 16,-6 7-1-16,0 11 1 16,-1 4 0-16,-3 12 1 15,-1-7-2-15,-4 6 0 0,-2-11-14 16,-1 1-27-1,-2-10-19-15,-2-4-48 0,0-9 74 16,0-3-327-16,3-12 118 16</inkml:trace>
          <inkml:trace contextRef="#ctx0" brushRef="#br0" timeOffset="23877.0822">6364 1278 281 0,'-2'-8'186'16,"1"1"9"-16,-1 0-46 0,0-2 2 15,0-3-48-15,0-1 14 16,1 4 43-16,-1 2-58 15,0 1-15-15,0 3 32 0,0 5-42 16,1 3-55-16,-1 38 48 16,5 59-16-16,5-50-1 15,1-12-18-15,9 1-3 16,-2-14-8-16,5-9 0 16,-1-9-4-16,1-11 2 0,-1-9-3 31,2-10-3-31,-8-6-4 15,0-7-2-15,-3 0-4 16,-4-6-3-16,-1 6-2 16,1-7-2-16,-2 1-18 15,3-3-24-15,-1 2-14 16,2-2-12-16,-4 13-28 16,2 4-14-16,-1 16 8 15,-3 4-8-15,-1 8-11 0,-2-2 24 16,0 2 29-16,0 0 12 15,0 1 23-15,0 3 22 16,2-1 4-16,0 4 6 16,3 4 5-16,4 8 19 15,32 56 13-15,-23-43 26 16,-2-1 9-16,6 12 12 16,-6-4-14-16,2 11 0 0,-4-7-20 15,-1 3-3-15,-6-8-9 16,-2-6 6-16,-3-16-8 15,0-9 5-15,-2-11-8 16,5-12-2-16,-3-13-12 16,4-7-3-16,1-4-10 15,-2-5-1-15,-1 3-2 16,8-1 0-16,-3 1-1 16,6-1 0-16,-3 7-2 0,3 2 0 15,-6 14 0-15,1 11 4 16,-2 17 4-16,2 16 7 15,-3 6 3 1,1 9 4-16,-1 4-1 0,-4 3-4 16,5-8-5-16,-3 3-1 15,0-11-3 1,3-7-2-16,-3-8 3 0,-1-16 1 16,-3-10-1-16,3-14 0 15,-2-4-2-15,3-12-2 16,2 3-2-16,-1-4-1 15,3 6 0-15,1-2-1 16,1 8-1-16,0 1 0 16,0 7-1-16,-2 13 0 0,0 12 2 15,-4 13 1-15,0 7 1 16,1 9 1-16,-4 2 0 16,1 7-3-16,3-5-8 15,-1 5-8-15,2-7-41 16,2 2-45-16,2-13-38 15,3-4-256-15,2-8 37 0</inkml:trace>
          <inkml:trace contextRef="#ctx0" brushRef="#br0" timeOffset="24177.3381">7344 1154 767 0,'7'2'283'0,"0"10"39"0,1 10-210 16,1 15-10-16,1 3-37 15,3 5-7-15,-4-6-15 16,2 8 3-16,-4-11-13 16,-4 7 3-16,-4-7-5 15,-7-4 0-15,-4-7-6 16,-2-2-6-16,1-10-10 15,-3-4-10-15,5-4-13 16,0-6-31-16,4-7-15 16,4-6-16-16,3-6-10 15,3-8-296 1,3-6 109-16</inkml:trace>
          <inkml:trace contextRef="#ctx0" brushRef="#br0" timeOffset="24756.4873">7466 750 770 0,'9'5'289'0,"0"8"31"15,-2 3-206 1,4 7-27-16,-2 4-48 16,5 0-15-16,-3-5-14 15,5-4-22-15,-1-6-7 16,3-8-45-16,-4-8-22 0,2-8-245 15,-5-3 39-15</inkml:trace>
          <inkml:trace contextRef="#ctx0" brushRef="#br0" timeOffset="24521.7158">7617 1226 695 0,'2'25'278'0,"-4"9"32"0,0 7-189 16,0 13-25-16,4-6-20 15,0 8-10-15,5-8-22 16,2-4-8-16,0-21 8 15,7-5-29-15,-1-16-5 16,1-11-2-16,-4-11 1 16,1-7-3-16,-6-5-2 15,-2-4 2-15,-3 2-1 16,-2-2-1-16,-5 9 1 0,-1 0 2 16,-3 5-5-16,-3 6-1 15,-2 0-4-15,-4 4-5 16,0 1-32-16,-6-4-50 15,3 1-279-15,1-2 48 16</inkml:trace>
          <inkml:trace contextRef="#ctx0" brushRef="#br0" timeOffset="24863.3824">7707 739 628 0,'5'22'277'0,"2"12"4"15,0 2-177-15,6 9-24 0,0-1-67 16,4 1 143-16,0-11-437 0,2 4 184 15</inkml:trace>
          <inkml:trace contextRef="#ctx0" brushRef="#br0" timeOffset="25396.1338">8125 1021 650 0,'7'-13'243'0,"2"-1"42"16,-2 5-175-16,2 4-9 16,-2 3-26-16,-7 2-3 15,0 2-19-15,0 3 6 16,-2 9-9-16,-1 22 0 16,-15 54-5-16,4-49-5 15,1-7-12-15,4 2-4 0,5-9-11 16,4-3-9-16,6-10 0 15,6-5-4-15,1-9-4 16,5-5-8-16,0-6-4 16,7-7-7-16,-5 0-2 15,1-4-1 1,-6-3 6-16,-1-4 1 16,-7 6 6-16,0-2 2 15,-1 7 3-15,5 11 2 16,-4 9 3-16,0 14 5 15,0 9 4-15,0 18 4 16,-7 0 1-16,2 16 6 16,2 1-2-16,-3 11-2 15,-1-4-1-15,4 6 1 16,-6-12-6-16,-3 4 7 16,-8-15 0-16,-3-5-2 15,-4-9 0-15,-1-7 0 16,-1-13-13-16,1-9-20 15,5-12-14-15,1-11-39 0,6-8-27 16,7-14-274-16,6-3 65 16</inkml:trace>
          <inkml:trace contextRef="#ctx0" brushRef="#br0" timeOffset="25517.6737">8455 1111 22 0,'2'36'0'0</inkml:trace>
          <inkml:trace contextRef="#ctx0" brushRef="#br0" timeOffset="25745.5364">8466 1242 402 0,'7'52'69'0,"-2"-11"418"0,-1 4-264 16,-2-11 95-16,1-5-274 16,-3-10 2-16,2-10-28 15,2-14-10-15,-1-13-10 16,1-7-10-16,7-11-13 15,-1-2 20-15,5-10-1 0,1 1-10 0,7-1-7 16,-5 5 7-16,6 7 8 16,-8 18 7-16,5 20 15 31,-5 12 31-31,2 20 8 0,-1 7-4 16,-1 8-2-16,-2-4-5 15,2 10-22-15,0-8-13 0,-1 5-17 16,-5-7-22-16,5-2-324 15,-6-12 88-15</inkml:trace>
        </inkml:traceGroup>
        <inkml:traceGroup>
          <inkml:annotationXML>
            <emma:emma xmlns:emma="http://www.w3.org/2003/04/emma" version="1.0">
              <emma:interpretation id="{336F8DF2-442B-46C8-95AE-C893138B32B1}" emma:medium="tactile" emma:mode="ink">
                <msink:context xmlns:msink="http://schemas.microsoft.com/ink/2010/main" type="inkWord" rotatedBoundingBox="25693,4837 26257,4795 26328,5764 25764,5805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6971.4602">9535 1136 405 0,'9'-76'406'16,"-16"60"-147"-16,-4-2-53 16,1 4-70-16,-6 3-61 15,-1 4-59-15,-2 9 63 16,-3 3-19-16,-3 13 9 15,5 7-17 1,-3 15-14-16,7-3 6 16,3 17-6-16,6-9-19 15,5 0-4-15,9-13-8 16,1-3-2-16,2-16-2 16,7-8 2-16,-3-7 0 15,2-7 0-15,-2-5 0 0,8-11-1 16,-4-6-2-16,5-8-4 15,2 3-4-15,4-9-6 16,-2 7-4-16,7 1-3 16,-3 6-6-16,4-1-1 15,-4 8 5-15,0 5 4 16,-10 1 4-16,-5 5 8 0,-9 4 5 16,-3 2 2-1,-8 5 1-15,3 2 5 16,-3 0 3-16,-1 2 6 0,-3 2 1 15,-1 1 6-15,-12 18-2 16,-54 69 0-16,60-54-5 16,3 5-2-16,3-7-5 0,7-1-3 31,5-9-4-31,10-5-1 0,7-12-1 16,3-5-6-16,0-12 0 15,6-4-4-15,-7-6-4 16,-3-5-3-16,-1-1 1 15,0-3 1-15,-5 0 1 0,1-3 1 32,-1 3 2-32,-2-3-9 15,-1 8-1-15,1 6 0 16,-4 10 4-16,-3 10 1 16,-2 16 12-16,-1 17 6 15,-2 12 6-15,-1 23 8 0,2 3 2 16,2 15 2-16,-1-4-1 15,5 6 8-15,-6-15-7 16,-6 5 9-16,-3-17 4 0,-7-8 2 16,-3-15-11-16,-5-10 2 15,3-14-11-15,-1-11-11 16,4-9-11-16,-2-9-23 16,6-6-18-16,2-12-16 15,4 0-54-15,-2-12-292 16,2-4 86-16</inkml:trace>
        </inkml:traceGroup>
        <inkml:traceGroup>
          <inkml:annotationXML>
            <emma:emma xmlns:emma="http://www.w3.org/2003/04/emma" version="1.0">
              <emma:interpretation id="{8513DAC9-1654-4A47-BFCB-6FD3EE3EBA16}" emma:medium="tactile" emma:mode="ink">
                <msink:context xmlns:msink="http://schemas.microsoft.com/ink/2010/main" type="inkWord" rotatedBoundingBox="27031,4254 29016,4109 29081,5000 27096,5145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47706.9199">11752 283 768 0,'9'45'285'0,"-5"7"40"16,1 15-191-16,-3-1-39 15,-2 11-11-15,0-5-28 16,0 7-11-16,0-14-12 16,2-1-14-16,-1-17-12 15,-1-6-9-15,2-18-9 16,-4-6-25-16,1-14-18 0,-5-6-28 16,-1-8-3-16,3 7-13 15,-1-1 19-15,-2-2-10 16,-22-6 6-16,-68-69-66 15,56 58-60-15,-6-4 80 16,6 4 101-16,1 3 38 16,8 3 97-16,2-4 109 15,12 8-41-15,5-2-74 16,10 1-11-16,12 3-6 16,3-1-24-16,15 1-22 15,4-1 4-15,15 0-3 16,-1 3-13-16,14 1-8 15,-3 0-16-15,5 3-23 16,-11 3-13-16,9 1-32 16,-12-3-19-16,2 1-52 15,-8 2-56-15,5 0-65 16,-11 4 27-16,4 4 11 16,-7 3 44-16,4 0 48 15,-7 0 71-15</inkml:trace>
          <inkml:trace contextRef="#ctx0" brushRef="#br0" timeOffset="47205.6708">11476 384 723 0,'0'45'271'0,"-6"3"37"0,3 17-171 15,1-4-55-15,-2 5-20 0,1-10-21 16,3 10-18-16,1-14-14 16,1 0-14-16,2-10-8 15,-1-7-45-15,-1-15-43 16,4-2-201-16,-1-14-22 16,0-8-94-16</inkml:trace>
          <inkml:trace contextRef="#ctx0" brushRef="#br0" timeOffset="48081.5248">12265 630 482 0,'90'9'258'16,"-58"-17"-8"-16,-7 0-98 16,-1-3-15-16,-10 2-30 15,-5 2 5-15,-9-2-19 16,-7 3-14-16,-6 4-14 16,-8 6-9-16,-8 1-14 0,-5 8 24 15,0 5-6-15,-6 9-1 16,8 2-4-16,0 10-2 15,8-1-13-15,5-6-13 16,6-9-7-16,8-3-11 16,8-13-6-16,8-8-6 15,4-8 2-15,10-11-7 16,0-2-6-16,7-8-8 16,-7 1-5-16,4-3-5 15,-8 7 4-15,1-2 1 16,-6 9 8-16,0 5 3 15,0 10 6-15,-3 8 3 16,0 11 8-16,-3 13 2 16,-2 9 2-16,0 8 1 15,1 3-5-15,0-1-19 16,-1-10-21-16,2-4-38 0,-2-11-30 16,1-10-295-1,-8-11 69-15</inkml:trace>
          <inkml:trace contextRef="#ctx0" brushRef="#br0" timeOffset="48250.7373">12391 579 645 0,'3'-48'272'0,"8"-11"42"16,4 10-177-16,10-1-31 15,3 16-30-15,10 0-62 16,2 9-48-16,4 1-281 15,-2 8 71-15</inkml:trace>
          <inkml:trace contextRef="#ctx0" brushRef="#br0" timeOffset="46598.865">10883 972 567 0,'4'-7'221'0,"-1"0"34"16,-1 0-155-16,0 0 5 0,-2-2-30 16,0-4-8-16,-2 1-11 15,0 1 1-15,-1 2-16 0,-2 2-5 16,-1 0-10-16,-1 1-10 16,-7 1-10-16,-12 1 0 15,-47 2-1-15,53 15 6 16,6 0 3-16,1-8 6 15,4 2-1-15,4 0 2 16,3 0-6-16,2-7-1 16,0 2-5-16,2 0 2 15,1 2 0-15,3 1 1 0,3 2-1 16,16 8 0-16,52 53-2 16,-54-52-2-16,-3 2-2 15,-4 2 0-15,-8-1 1 16,-8 5 5-16,0-1 1 15,-13 2 3-15,-1-5 0 0,-6 1-2 32,2-4-4-32,-7-1-3 15,7-4-3-15,0-5-11 16,4-7-9-16,1-3-24 16,4-6-18-16,2-13-50 15,5-3-41-15,0-9-220 0,8 4 34 16</inkml:trace>
          <inkml:trace contextRef="#ctx0" brushRef="#br0" timeOffset="46937.4533">10948 947 299 0,'34'-1'256'0,"4"-3"-13"15,-4-1-51-15,-2-6-40 0,-3 0-48 16,0-5-23-1,-11 0-37-15,-4 0-8 0,-9-1 5 16,-5-4-1-16,-7 7-4 16,-2-1 1-16,-7 3-2 15,-2 6-15-15,-2 8-8 16,-3 3 0 0,3 8 1-16,-3 7 14 0,8 3 5 15,-1 9 10-15,7 2 1 16,0 2-2-16,6-3-13 15,5 1-6-15,7-7-11 16,3-2-3-16,6-7-7 16,7-2-17-16,2-7-14 15,7-2-36-15,0-9-34 0,6-7-33 16,-8-3-232-16,9-12 50 16</inkml:trace>
        </inkml:traceGroup>
        <inkml:traceGroup>
          <inkml:annotationXML>
            <emma:emma xmlns:emma="http://www.w3.org/2003/04/emma" version="1.0">
              <emma:interpretation id="{1391090E-DCC9-4FE7-8D1F-D76EDED5B78C}" emma:medium="tactile" emma:mode="ink">
                <msink:context xmlns:msink="http://schemas.microsoft.com/ink/2010/main" type="inkWord" rotatedBoundingBox="29702,3925 30598,4444 30220,5096 29324,4576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49157.9441">13179 698 237 0,'-6'-11'117'0,"5"-1"22"16,2 3-39-16,7 1 48 16,-1 1 1-16,7 4 29 15,2 1-14-15,8-2 1 16,-1 1-58-1,9-5-9-15,2 0-30 0,11-3-7 16,0-2-21-16,9-3-7 16,-6 3-12-16,8-6 1 15,-13 1-10 1,4-4-2-16,-17 3-1 16,1-3-1-16,-17 8-4 0,-8 1 0 15,-10 6-1-15,-7 7 1 16,-3 3-1-16,-6 8-1 15,4 5 0-15,-6 8 1 16,8 4 1-16,-2 8 3 16,1-2 1-16,3 13 0 0,3-4-1 15,2 4-2-15,5-6-4 16,6 4-16-16,-1-11-15 16,8-3-32-16,3-10-21 15,4-7-59-15,0-6-233 16,7-16 55-16</inkml:trace>
          <inkml:trace contextRef="#ctx0" brushRef="#br0" timeOffset="48710.627">13286 145 809 0,'4'-30'256'15,"0"6"60"-15,-1 10-214 16,3 14-31-16,3 18-2 16,0 14-13-16,3 20-6 15,-1 9-4-15,1 15-8 16,-1-5-15-16,-4 10-4 15,-1-11-9-15,1 9-4 0,0-11-3 0,-3 2 0 16,5-14-7-16,-6-2-17 16,-1-17-13-16,-2-6-31 15,0-18-18-15,-5-4-34 16,3-11 15-16,-5-7-240 16,5 7 74-16</inkml:trace>
          <inkml:trace contextRef="#ctx0" brushRef="#br0" timeOffset="49589.5415">13762 572 456 0,'9'0'280'16,"-2"4"-6"-16,4 7-68 15,0-1-74-15,3 10-4 0,-1 0-41 16,6 9-9-16,-1-2-24 16,4 7-8-16,-4-4-25 15,5 4-10-15,-3-9-16 0,0 0-30 16,-6-7-25-16,6-1 523 16,-6-10-816-1,0-11 430-15</inkml:trace>
          <inkml:trace contextRef="#ctx0" brushRef="#br0" timeOffset="49371.7518">14042 452 559 0,'0'11'254'15,"-7"9"32"-15,-2 6-146 0,-5 9-6 16,-1 2-21-16,-6 8-15 16,1-2-31-16,-2 6-9 15,8-4-12-15,-2 3-26 16,7-14-14-16,2-3-21 16,1-10-17-16,3-5-50 15,3-7-15-15,-2-11-15 16,-2-1 3-16,3-1-215 15,-1-1 105-15</inkml:trace>
        </inkml:traceGroup>
        <inkml:traceGroup>
          <inkml:annotationXML>
            <emma:emma xmlns:emma="http://www.w3.org/2003/04/emma" version="1.0">
              <emma:interpretation id="{0DA3A0FA-A132-4D0B-9FA7-3A44696634C9}" emma:medium="tactile" emma:mode="ink">
                <msink:context xmlns:msink="http://schemas.microsoft.com/ink/2010/main" type="inkWord" rotatedBoundingBox="30461,4321 31130,4272 31164,4741 30495,4789"/>
              </emma:interpretation>
              <emma:one-of disjunction-type="recognition" id="oneOf11">
                <emma:interpretation id="interp11" emma:lang="" emma:confidence="1">
                  <emma:literal>m</emma:literal>
                </emma:interpretation>
                <emma:interpretation id="interp12" emma:lang="" emma:confidence="0">
                  <emma:literal>a</emma:literal>
                </emma:interpretation>
                <emma:interpretation id="interp13" emma:lang="" emma:confidence="0">
                  <emma:literal>2</emma:literal>
                </emma:interpretation>
                <emma:interpretation id="interp14" emma:lang="" emma:confidence="0">
                  <emma:literal>7</emma:literal>
                </emma:interpretation>
                <emma:interpretation id="interp15" emma:lang="" emma:confidence="0">
                  <emma:literal>M</emma:literal>
                </emma:interpretation>
              </emma:one-of>
            </emma:emma>
          </inkml:annotationXML>
          <inkml:trace contextRef="#ctx0" brushRef="#br0" timeOffset="50416.6808">14098 581 571 0,'-7'-18'224'0,"5"-1"15"16,7 1-160-16,9 1 7 15,10 3-31-15,6 2 9 16,6 3 3-16,5 3 9 16,3 1-10-16,2 1-12 15,-3 1-7-15,8-1-7 0,-8-1-14 16,7-3 8-16,-5 1 7 16,0-2-13-16,-10-1-1 15,0-1 9-15,-12 2-7 16,-9 2 5-16,-10 5 7 15,-8 5 4-15,-5 5-6 16,6-7 1-16,-3 5-12 16,-12 19 4-16,-48 68-7 0,39-46-2 15,7-6-6-15,6 2-4 16,5-9-8-16,9 0-1 16,4-10-3-16,6-12-2 31,7-8-2-31,2-13-8 15,3-11-6-15,3-5-4 16,-4 0-4-16,1-4 6 0,-6 6 7 16,0-4 6-16,-7 5 4 15,4 1 5-15,-4 3-3 16,-2 5-1-16,-3 8 1 16,1 12 2-16,-5 8 1 15,0 6 1-15,-2 6 1 16,0 11-2-16,1-2-2 15,-1 3-19-15,2-3-15 16,0 3-36-16,0-12-20 0,0-3-55 16,3-8-39-16,-1-11-212 15,9-12 35-15</inkml:trace>
        </inkml:traceGroup>
        <inkml:traceGroup>
          <inkml:annotationXML>
            <emma:emma xmlns:emma="http://www.w3.org/2003/04/emma" version="1.0">
              <emma:interpretation id="{667E51C7-E34D-4430-9638-3BF9EA5E2B72}" emma:medium="tactile" emma:mode="ink">
                <msink:context xmlns:msink="http://schemas.microsoft.com/ink/2010/main" type="inkWord" rotatedBoundingBox="30673,3950 30773,3943 30829,4717 30730,4725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49874.5841">14392 52 731 0,'-9'66'327'0,"5"-3"16"16,-3 11-165-16,2-8-77 15,-2 4-26-15,3-9-32 16,4 5-15-16,-2-12-14 16,4 5-9-16,0-12-16 15,0 2-38-15,-4-12-23 16,0-3-29-16,-1-12-266 0,-1-8 69 15</inkml:trace>
        </inkml:traceGroup>
        <inkml:traceGroup>
          <inkml:annotationXML>
            <emma:emma xmlns:emma="http://www.w3.org/2003/04/emma" version="1.0">
              <emma:interpretation id="{F4D0D175-B483-401D-8F7A-06D2768F2AFE}" emma:medium="tactile" emma:mode="ink">
                <msink:context xmlns:msink="http://schemas.microsoft.com/ink/2010/main" type="inkWord" rotatedBoundingBox="31303,4304 32437,4221 32461,4541 31326,4624"/>
              </emma:interpretation>
              <emma:one-of disjunction-type="recognition" id="oneOf13">
                <emma:interpretation id="interp17" emma:lang="" emma:confidence="0">
                  <emma:literal>m.</emma:literal>
                </emma:interpretation>
                <emma:interpretation id="interp18" emma:lang="" emma:confidence="0">
                  <emma:literal>nn.</emma:literal>
                </emma:interpretation>
                <emma:interpretation id="interp19" emma:lang="" emma:confidence="0">
                  <emma:literal>nr.</emma:literal>
                </emma:interpretation>
                <emma:interpretation id="interp20" emma:lang="" emma:confidence="0">
                  <emma:literal>nm.</emma:literal>
                </emma:interpretation>
                <emma:interpretation id="interp21" emma:lang="" emma:confidence="0">
                  <emma:literal>nr,</emma:literal>
                </emma:interpretation>
              </emma:one-of>
            </emma:emma>
          </inkml:annotationXML>
          <inkml:trace contextRef="#ctx0" brushRef="#br0" timeOffset="50806.9246">14965 538 277 0,'-4'27'399'16,"2"4"-173"0,-3-3-109-16,3 3 173 15,0-4-248-15,0-2-7 0,-1-13 36 16,3-3-53-1,3-9-7-15,10-14 2 0,1-6-4 0,6-7-2 16,-2-7-4-16,9-5 0 16,-6 1-3-16,3-5 0 0,-1 7 0 15,2 2 1-15,-7 11 2 32,-2 8 13-32,-5 14 14 0,-2 10 5 15,-4 8 6-15,-3 12 7 16,0 2-11-16,0 5-13 15,0-6-3-15,1 6-8 16,-1-11-7-16,-2 4-11 16,0-9-13-16,4 1-38 15,-3-8-28-15,3-3-276 16,-2-6 53-16</inkml:trace>
          <inkml:trace contextRef="#ctx0" brushRef="#br0" timeOffset="51176.2305">15483 594 479 0,'2'16'228'0,"2"-9"3"16,3-9-101-16,2-7-67 16,-9 6-12-16,2-3-19 15,5-6-11-15,9-19-6 16,43-60-14-16,-34 58-2 0,8 3-3 16,-5 8 2-16,1 4 6 15,-7 13 15-15,-3 9 14 16,-13 6 8-16,3 14 14 0,-2 5 1 15,0 6-6-15,-2 0-19 16,4 2-7-16,-1-6-16 0,-1-3-39 31,2-8-30-31,1-4-253 16,7-10 45-16</inkml:trace>
          <inkml:trace contextRef="#ctx0" brushRef="#br0" timeOffset="51415.939">16074 565 1185 0,'-11'13'416'16,"4"-1"37"-16,5 3-317 15,0-5-101-15,4 1-87 0,3-6-55 16,-5-5-346-16,0-1 58 15</inkml:trace>
        </inkml:traceGroup>
      </inkml:traceGroup>
    </inkml:traceGroup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1T11:30:04.24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2376 605 463 0,'-20'-111'255'0,"12"90"-200"16,-1 4 94-16,-5 6-17 16,1 0-43-16,-4 2-12 15,0 1 187-15,-9 5-208 16,7 6-4-16,-15 5 6 15,1 3-7-15,-14 26 0 16,-2 5-2-16,2 22-3 16,11 4-9-16,10 22 2 15,19-7-1-15,18 9-7 16,17-17-7-16,17 1-3 16,13-24-7-16,23 1-6 15,-6-16 1-15,6-14 1 16,-14-21-1-16,6-19 0 15,-17-17-1-15,0-22 1 16,-12-8 0-16,-8-16 3 16,-15 5 1-16,-16-11 5 0,-10 7-2 15,-16 4 0 1,-3 13-5-16,-12 3-3 16,0 16-5-16,-12 10-1 0,3 11-2 15,-8 13 0-15,6 18-1 16,-6 13-3-16,16 3-8 15,7 17-8-15,9-3-56 16,16 9-64-16,16-3 168 16,20 17-461-16,5-15 157 15</inkml:trace>
  <inkml:trace contextRef="#ctx0" brushRef="#br0" timeOffset="1">2280 1493 595 0,'4'-12'246'0,"-8"1"4"16,4 9-161-16,0-1-10 15,0-1-28-15,0 4-27 16,0 0 28-16,0 0 10 16,0 4-7-16,0 1 3 15,0 3-3-15,0 1-10 16,0 21-5-16,4 19-4 15,4 82-8-15,-8-70 7 16,0-2-4-16,-3 5-1 16,3-5 2-16,3-1 4 15,-3-10-10-15,-3-4-2 16,6-7-8-16,0-12-3 16,-6-8-5-16,3-6-1 15,0-8-2-15,0-3-1 16,0 0-1-16,-3 0 0 15,3 0-2-15,0 0 0 16,-3 0-1-16,1-3 0 16,2 3 0-16,0 0 0 0,0 0 1 15,0 0-2-15,-4 0 2 16,4 3-2-16,-2-1 2 16,2 4-2-16,0 0 1 15,0 3 0-15,0 15 1 16,0 19-2-16,14 86 1 15,-11-63 0-15,-1-1 0 0,-2 7 1 16,3 1-1-16,3 11 2 16,-4-17 0-16,4 11 1 15,3-10 1-15,-7-4 2 16,-2-11-1-16,2 0 1 16,-4-9 0-16,4-1 1 15,-2-4-1-15,-2-3 0 16,2-8 0-16,0 0-1 15,-2-9 0-15,4-7-2 16,-4-7 0-16,2-5 0 16,-3 0-1-16,-1-2 0 15,2-1 0-15,0 0 0 16,-2 0-1-16,2 1 0 16,-1-2-1-16,0 2 0 15,0-1-1-15,3 0 1 16,0 0 0-16,-2 1 0 15,2-2-2-15,0 4-44 16,0 0-35-16,0-2-38 16,0-1-307-16</inkml:trace>
  <inkml:trace contextRef="#ctx0" brushRef="#br0" timeOffset="2">2261 1607 238 0,'2'-17'189'0,"2"-2"-5"15,-2 5-35-15,1 0-21 16,0 0-12-16,0 2-14 16,-1 1-23-16,2 3 6 15,-2 3-18-15,-2 1-8 16,0 8 2-16,-2 7 5 16,-10 36-10-16,-27 101 4 15,19-84-12-15,-3 9-3 16,8-14-10-16,-5 8-1 15,6-11-9-15,3 3-2 16,0-12-2-16,-1 7-4 16,9-16-5-16,1 5-1 15,2-9-5-15,2-4-1 16,1-9-1-16,-3-6-1 16,0-6 0-16,-5-9 3 0,1 0 1 15,2-3 1-15,-1 1 2 16,0-2 1-16,0 2-3 15,1-1-2-15,0 3-2 16,-2 0-1-16,2 0-2 16,-5 0 1-16,3 0 2 15,-2 3-1-15,1 3 0 16,-4 2 2-16,-11 23 0 16,-64 97 0-16,54-85 1 15,-7 12 3-15,7-5-1 0,-6 12 2 16,2-9 0-16,0 9 2 15,12-12-2-15,-1-3-1 16,10-7-2-16,-2-5-1 16,10-6-3-16,-1-7-1 15,6-11-1-15,0-3 0 16,3-2-3-16,-3-6-46 16,0 0-33-16,3 0-342 15,0-3 56-15</inkml:trace>
  <inkml:trace contextRef="#ctx0" brushRef="#br0" timeOffset="3">2473 1590 509 0,'3'-5'211'16,"2"1"29"-16,1 8-131 16,-6-4 0-16,0 3-27 15,0 3-1-15,3 2-10 16,5 28 5-16,23 95-22 0,-19-73 4 16,-1-2-4-16,2 6-13 15,4-3-13-15,2 6 6 16,4-7-11-16,3 6-8 15,-4-5 2-15,3 9 0 16,-3-12-2-16,-3 8 1 16,-4-17 2-16,2 4 4 15,-12-12-4-15,7-5 0 16,-7-10-2-16,3 2-5 16,-6-9-6-16,4-7 1 15,-6 5-3-15,0-15-1 16,0 0-1-16,0 2 0 15,0 1 0-15,0 3 0 16,0 0 0-16,0-1 0 16,0 1 0-16,0-1-1 15,0 1 0-15,0 0 1 16,0-1-1-16,0 3 1 0,0 1 0 16,0-1 2-16,0 5 1 15,0 17 0-15,7-3 2 16,14 96 2-16,-15-87 1 15,-1 3 1-15,1-3 0 16,0 7 0-16,-1-9-1 16,4 4-2-16,-7-5-3 0,2-1-1 15,-2-7-1-15,1-1 1 16,-6-1-29-16,1-6-67 16,-2-6-59-16,-1-13-62 15,2-2-203-15</inkml:trace>
  <inkml:trace contextRef="#ctx0" brushRef="#br0" timeOffset="4">2393 2907 279 0,'-6'6'378'0,"-3"3"-100"0,7 8-157 15,-2-15 192-15,4 6-227 16,0 29 3-16,9 113-15 16,-3-63-2-16,2 5-11 15,-3 17 0-15,4-7-12 16,-3 16 2-16,2-15-5 16,1 6-7-16,1-16-10 15,-1 3-2-15,2-21-10 16,0 4-1-16,1-15-3 0,-4-3-1 15,-3-8 3-15,1 3 2 16,-3-9-1-16,3 4 0 16,-4-12-2-16,-2-3-2 15,3-4-5-15,-3-8 0 16,0-10-2-16,0 6-1 16,0-12-2-16,-3 3 1 15,1-11-2-15,2 0 0 16,0 0 0-16,0 3-1 15,0 0 1-15,0 0 0 16,0-3 0-16,0 0-1 16,0 0 1-16,0 0 0 15,0 0 1-15,0 0-2 16,0-3 1-16,0 0-1 16,0 0 0-16,2 1 0 15,1-1 1-15,0-3-1 16,0 0 0-16,2 1 0 15,1-1 0-15,0 0 0 0,2 1 0 16,1-1-1-16,10 1 1 16,14-7 1-16,79-35-1 15,-75 36 0-15,-9-3 0 16,0 3 0-16,-11 11 0 16,-4-3 0-16,-7 1-416 0,-6 2 383 15,0 0-29-15,0 0-386 16,0-4 501-16</inkml:trace>
  <inkml:trace contextRef="#ctx0" brushRef="#br0" timeOffset="5">2370 3458 594 0,'0'-6'226'16,"0"0"35"-16,0 1-158 0,0-1-8 15,0 4-21-15,0 0-8 16,0 2-17-16,-3 4 3 16,0 5-6-16,-2 5-5 15,-10 18 1-15,-34 83 0 16,32-89-10-16,-3-7-1 16,6-6-9-16,0 2 0 15,4-2-5-15,1-2 2 16,5-2-2-16,2-9-3 15,0 0-3-15,2 3-2 16,0 0-2-16,-4-1 0 16,1 2 2-16,3 1 1 15,-2 1 3-15,2-1 6 16,0 3 0-16,0 4 3 16,-4 10-1-16,2 17 3 15,-3 79-8-15,8-79 2 16,-3 1-4-16,8 5 2 15,-6-6-2-15,-2 2 1 16,3-5-3-16,-6 4 2 0,3-3-3 16,0-5 0-16,0 0-1 15,0 1-1-15,0-6-2 16,-2-1-1-16,4-1-2 16,1-5-2-16,-3-6 0 15,6-3-1-15,-4-2 1 16,-4-9 0-16,0-4-1 15,-2 4 1-15,1-2 0 16,3-1-1-16,-2 3 1 0,-2-2-1 16,4-2 0-16,-2 2 1 15,0-1-1-15,-1 0 1 16,0 0 0-16,0 1 0 16,1-2 0-16,-2 2 1 15,-1-1 2-15,-1 0-1 16,-2 3 1-16,-3 0 0 15,-20 6 0-15,-19 5 2 16,-79 23 1-16,73-26 4 16,9 5 1-16,-4-1 0 15,12-1-3-15,3 3-2 16,14 3-5-16,2-3-1 16,9 6 1-16,13-3 2 15,7 0-90-15,19-17-50 16,12-13-334-16,7-34 1 15</inkml:trace>
  <inkml:trace contextRef="#ctx0" brushRef="#br0" timeOffset="6">2155 414 653 0,'-3'-27'261'0,"-6"23"31"15,-4 10-160-15,-2 22-20 16,2 8-40-16,-2 20-5 15,7-3-19-15,6 4-18 16,10-15-2-16,5-6 0 0,8-16-5 16,3-23 1-1,4-17-1-15,6-21-6 0,-9-12-6 16,3-21-2-16,-2 1-7 16,-2-16-5-16,-7 5 5 15,6-6-1-15,-7 21-1 16,-4 12 8-16,-7 27 1 15,1 30 11-15,-9 28 3 16,0 28 8-16,-2 3-3 16,-1 14 0-16,6-9-9 0,0-4-3 15,6-23-6-15,5-1-2 16,0-16-2-16,0-14 1 16,3-17 0-16,3-6-2 15,0-17 0-15,5-11-2 16,-3-2-1-16,1-9-1 15,-6 3 0-15,-3 3-1 16,-5 18 0-16,-6 5-1 16,-3 18 0-16,-2 21 1 15,-4 10 2-15,-2 14 2 16,3 12 2-16,-1 5 0 16,3-8-1-16,6-6-1 15,6-12-3-15,3-12 2 16,4-10 0-16,7-18 0 15,7-13-1-15,10-15-1 16,-1-4-3-16,7-19-1 16,-5 2-1-16,-6 9-1 0,-10 8 3 15,-8 17-2-15,-9 26-1 16,-7 21 6-16,-7 15 1 16,3 19 2-16,-2-1 2 15,3 16 3-15,1-16-4 16,10 2-1-16,0-12-1 15,5-6 0-15,2-14 0 16,2-7 0-16,-7-10 1 0,-1-8 0 16,-7 1 0-16,0-1-2 15,0 0 0-15,0 0-1 16,0-3 0-16,0 1 0 16,0-1 0-16,0 0-1 15,-4 1 0-15,-1 3 0 16,-1-2 0-16,-3 4 1 15,-1 4-1-15,-5 1 1 16,-9 9 1-16,-85 59-1 16,92-54-1-16,0-5 1 15,2-2-1-15,4-12 2 16,3-6 0-16,5 3 0 16,1-3 0-16,-4-2 0 15,0-3-2-15,-1-15 1 16,-5-12-2-16,-21-99 1 0,27 90 0 15,0 2-1-15,1 8 1 16,2 14-2-16,-3 18 0 16,-2 14-1-16,-3 19 0 15,0 13 0-15,-1 4 2 16,-1 11 0-16,-4-12 1 16,2 4 0-16,-1-14 1 15,-4 2 1-15,6-19 0 16,-5 2 1-16,2-19 0 15,0-2-1-15,0-13 0 16,4-4 0-16,2-9-1 0,-1 0-1 16,3-2 1-16,7-6-1 15,-4 4-1-15,6 4-37 16,6 9-31-16,2-15-33 16,14-7-332-16</inkml:trace>
  <inkml:trace contextRef="#ctx0" brushRef="#br0" timeOffset="7">2490 537 436 0,'-11'2'222'0,"0"2"4"16,0-4-86-16,-1 0-58 0,1-4-3 16,3-4 28-1,-1-3-52-15,-10-30-6 16,-23-105-14-16,36 82-4 16,4 13-11-16,-4-11-11 15,0 15 2-15,-5 11 9 16,-2 11 1-16,1 13 5 15,-2 18 3-15,-3 16 5 16,4 18-5-16,-4 16 3 16,5 2-3-16,-8 10-4 15,3-7-5-15,7 0-4 16,1-16-6-16,-7 0-1 16,13-15-3-16,0-7 0 15,-3-14 1-15,4-7 0 0,2-10 0 16,0 5 0-16,0-5-1 15,0-7-2-15,8-40-2 16,14-108-1-16,-16 88 0 16,-3-4 0-16,-3 15-1 15,-9 8 1-15,9 32 1 16,-8 16 3-16,0 19 2 16,0 25 4-16,-4 17 1 15,-2 16 2-15,0 4-3 0,-6 3 0 16,7-15-4-16,-1-8 0 15,3-16-2-15,2-10 0 16,3-7-1-16,4-9-1 16,4-11 0-16,-2-3-3 15,4-1-5-15,-2-5-47 16,7-8-34-16,10-58-308 16,112-102 47-16</inkml:trace>
  <inkml:trace contextRef="#ctx0" brushRef="#br0" timeOffset="8">339 246 399 0,'-4'-13'180'16,"4"-10"25"-16,9-10-87 16,3-7-25-16,-1-16-6 0,2 0-15 15,4-2-7-15,-6 5-8 16,-5 6 7-16,-9 13-12 15,-7 14-2-15,-13 18-13 16,-14 24-4-16,-10 14-13 16,-15 37-3-16,-5 10-5 15,-20 27 3-15,-22 1 18 16,4-2-14 0,9-36 5-16,18-14-4 0,25-35-1 15,47-24-4-15,31-30-3 16,14-15-7-16,23-25-2 15,11-3-2-15,2-21-1 16,-13 16 1-16,-7 2 0 16,-21 23 0-16,-14 14 2 15,-20 28 1-15,-22 28 3 16,-14 28 0-16,-29 27 5 16,-13 14 1-16,-25 17 4 15,4-7 2-15,-10-6 2 16,17-17-3-16,6-7-1 15,29-24-3-15,21-10-5 16,25-24-3-16,36-22-2 16,29-19-1-16,29-27-2 15,16-7 0-15,17-6 2 16,-20 6-2-16,-10 2 0 16,-35 24 0-16,-21 16 1 0,-24 16-1 15,-25 18 0-15,-24 21-1 16,-24 15 0-16,-11 3 1 15,-17 8-1-15,5-3 1 16,4-5 1-16,19-18-1 16,13-5 0-16,26-14-2 15,32-17 1-15,32-13 0 0,40-26-1 16,22-13 0-16,30-21 1 16,-8 6 1-16,6-10-2 15,-31 18 1-15,-9 1-1 16,-29 23 1-16,-2 1-1 15,-22 18 1-15,-5 5 0 16,-11 9-1-16,-2 8 0 16,-7 2 1-16,3 2 0 15,-11-4-1-15,2 0 2 16,4 0-1-16,3 0 1 16,10-4-1-16,29-1 0 15,82-18 0-15,-70 18 0 16,-2 2 0-16,6 9 0 15,-11 2 1-15,7 1 0 16,-17-3 1-16,-6-4 0 16,-12 1 2-16,-8-3 2 0,-17-3 1 15,-19-3-1-15,-15 4 0 16,-24-7-1-16,-10-2-4 16,-16 5 0-16,7 2 0 15,-13-5 0-15,20 1-1 16,3-1 0-16,20-8 1 15,11 3-2-15,19 0 0 16,19 0 0-16,15 0 2 16,19 0 2-16,20 3 3 0,23-2 3 15,-4 7-1-15,26 6 1 16,-12 2 3-16,6 13-35 16,-25 6-376-16</inkml:trace>
  <inkml:trace contextRef="#ctx0" brushRef="#br0" timeOffset="9">702 90 465 0,'-14'2'206'0,"5"2"18"16,9-8-111-16,0 2-19 16,3-1-7-16,5-3-30 15,29-13 0-15,108-54-14 16,-72 51-5-16,-9 10-16 15,6 16-15-15,-14 1-17 16,17-14-273-16</inkml:trace>
  <inkml:trace contextRef="#ctx0" brushRef="#br0" timeOffset="10">106 3401 541 0,'-16'-30'296'0,"-20"-84"-13"0,49 91-126 15,4 6-44-15,-2 9-48 16,-4 14 9-16,-3 11-4 16,-5 16 19-16,-3 9-6 15,0 22 10-15,-3 6-17 16,3 15-5-16,3-9-22 15,-3 5-3-15,-3-13-16 16,3-4 0-16,-3-17-9 16,-2-5 4-16,-6-10 1 15,-4-2 4-15,-2-10 0 0,-8-3 3 16,-3-9-6-16,-11 0-2 16,9-10-4-16,-19 2-3 15,0 0-3-15,-5 0-1 16,7 2-5-16,-15 7-2 15,15 2-4-15,2 6 2 16,9 2-6-16,6 7-43 16,15-1-45-16,19-3-89 15,11-16-320-15,19-6 35 16</inkml:trace>
  <inkml:trace contextRef="#ctx0" brushRef="#br0" timeOffset="11">313 3633 333 0,'-6'11'465'15,"4"19"-139"-15,4 10-191 16,4 12 217-16,0 10-284 15,-1 14 3-15,-5-8-7 16,-2 7 1-16,-1-4-7 16,0-2 6-16,3-14-10 0,6-1-6 15,2-18-8-15,6-4-9 16,6-11-13-16,4-4-6 16,-1-11-7-16,10-9-45 15,-1-8-41-15,-2-25-40 16,-2-20-322-16,0-23 53 15</inkml:trace>
  <inkml:trace contextRef="#ctx0" brushRef="#br0" timeOffset="12">316 2121 658 0,'-3'-5'252'0,"1"-1"36"16,-2 3-172-16,2 6-22 15,-3 14-8-15,-18 70-3 16,-24 92-10-16,16-70-1 16,0-8 4-16,-10 2-13 15,-4-16-19-15,-11 10-3 16,3-18-6-16,-1 2-8 0,12-17-6 16,9-8-4-16,10-22-6 15,15-6-3-15,5-11-6 16,14-9-4-16,0-5 3 15,-7-6 0-15,-2 0 1 16,4 0 1-16,3 1 0 16,13-2-1-16,12 4 1 15,94 36 0-15,-87-10 0 16,13 10 1-16,-1-5-2 0,11 3 0 16,0-9-1-16,15 3 0 15,-10-9-1-15,-1 2 0 16,-12-6 1-16,-9-5 2 15,-22-3 5-15,-3-3 10 16,-13 0 2-16,5-8 4 16,-6 0 1-16,-8 1-5 15,0-1-9-15,0 0 2 16,0-8-2-16,0-2 2 16,0-27 1-16,-16-96 2 15,-5 84-3-15,-3-14 0 16,-1 0-6-16,-6-16-1 15,6 6-2-15,-6-15-1 16,6 9-2-16,-3-7 0 16,9 15-1-16,-4-6 1 0,3 16-1 15,1 1 1 1,4 11 3-16,2 5-50 0,2 12-48 16,8 6-374-16,11 9 57 15</inkml:trace>
  <inkml:trace contextRef="#ctx0" brushRef="#br0" timeOffset="13">467 361 208 0,'0'-3'173'0,"3"0"-14"16,-1 1-36-16,2-1-18 15,-2 0-22-15,-2-2-22 16,0-1-5-16,0 0-6 16,-2 1 4-16,-2-1 10 15,-1-3-2-15,-1 1 5 16,1 3-1-16,-3-1-7 15,-4 3-17-15,-4 6 2 16,-16 14-4-16,-90 86 9 0,86-50-2 16,5 11 4-16,6-2-5 15,8 6-4-15,11-6-14 16,18-1-3-16,10-11-7 16,20 1-2-16,6-18 0 15,21-8 3-15,-2-19-1 16,17-14 7-16,-11-15-2 15,2-22 7-15,-24-2 6 16,-6-22 0-16,-24 1-5 0,-10-16-1 16,-11 8-9-16,-8-14-9 15,-9 12-3-15,-5 0-1 16,-6 8-4-16,-11 3 0 16,-3 22-2-16,-11 11 0 15,8 18-1-15,-7 19-2 16,9 16-2-16,5 18-3 15,12 7-48-15,9 10-48 16,11 2-34-16,21 2-294 16,6-5 41-16</inkml:trace>
  <inkml:trace contextRef="#ctx0" brushRef="#br0" timeOffset="14">411 1179 490 0,'3'-11'173'0,"-1"0"35"16,2 0-124-16,-2-1-13 16,1 1-9-16,0 3 2 15,0-1-2-15,-1 2 7 0,1-1 1 16,-3 2 5-16,0 3-14 15,0 6 4-15,0 5-14 16,-3 48 10-16,-5 111-11 16,-6-69 6-16,0-8-9 15,1 10-1-15,-2-22-14 16,2 9-2-16,1-14-12 0,-2 5-5 16,3-11-7-16,-3 9-1 15,0-15-4-15,6 6-29 16,4-13-23-16,8-12-60 15,1-25-284-15,12-28 52 16</inkml:trace>
  <inkml:trace contextRef="#ctx0" brushRef="#br0" timeOffset="15">472 1314 445 0,'0'-11'218'16,"0"0"12"-16,0-1-95 15,-2-2-28-15,-1 3-1 16,1 3-28-16,-4 2 7 15,0 6 9-15,-3 8-1 16,-24 51-24-16,-50 105 4 16,43-82-15-16,-13 7-10 15,3-14-18-15,-12 10 12 16,4-18-9-16,-6 10 1 16,2-9-5-16,-13 7 2 15,13-13-5-15,6 5 0 0,11-19-6 16,15-5-6-16,15-18-7 15,13-1-2-15,-4-15-3 16,6-3 0-16,4-6-1 16,-8-3 1-16,4 0-1 15,0 0 1-15,0-3-2 16,0 1 1-16,4-1-1 16,-2-2-1-16,0-1 1 15,1 5 1-15,1-3 0 16,-2 3-1-16,0-2 0 15,2 3 1-15,-2 0-2 0,4 0 2 16,-3 3-1-16,-1 0 0 16,2 0 0-16,-2 0 1 15,1 0-13-15,-1 0-60 16,2 0-36-16,-2-2-35 16,1-4-287-16</inkml:trace>
  <inkml:trace contextRef="#ctx0" brushRef="#br0" timeOffset="16">472 1538 297 0,'-2'-4'193'0,"-1"2"8"0,1-1-64 16,-2 0-4-1,2-2-37-15,-1-1-3 0,0 0-27 16,0 1 3-16,1 2-13 16,2 0 8-16,0 0-9 15,0 6 8-15,2 3-9 16,1 5 1-16,14 42 0 16,36 103 2-16,-34-77-11 15,12 16-2-15,-2-6-3 0,3 12-8 16,2-11-9-16,5 14-2 15,0-10-5-15,9 4-5 16,-6-14-5-16,2 3-1 16,-10-20-3-16,-6-5 1 15,-14-15-1-15,-6-6 2 16,-8-13-85-16,-8-5-320 16,-8-12 78-16</inkml:trace>
  <inkml:trace contextRef="#ctx0" brushRef="#br0" timeOffset="17">394 325 250 0,'-14'-32'400'0,"1"8"-124"16,-7 7-139-16,-3 3 160 15,4 17-232-15,-3 6-20 0,-6 12-11 16,-8 24-6-16,-1 13-7 0,-16 19-8 16,-3 11 5-16,-27 26-5 15,-5-9-7-15,-10 15-3 16,18-15 0-16,2-12-2 16,35-29-1-16,30-27 2 15,32-40 0-15,35-44-2 16,21-26-1-16,31-35-1 15,-3-12-1-15,9-23-2 16,-23 11 2-16,-2-13-9 16,-28 25 15-16,-6 13 4 15,-25 37 2-15,-15 34 2 16,-13 39 13-16,-27 47-15 16,-15 25-1-16,-19 26 2 15,-10 3 0-15,-17 14 2 16,3-23 4-16,-12-5-1 0,16-24-1 15,8-12-1 1,28-26-6-16,31-26-4 0,39-19-1 16,31-24 0-16,20-19-2 15,19-15 0-15,-9-1 0 16,1-7 3-16,-25 12 0 16,-10 13 4-16,-24 24-3 15,-16 17 3-15,-18 32-1 16,-20 34 0-16,-15 11-1 0,-18 28 3 15,-2 5-1-15,-17 8-2 16,5-16-1-16,3-4-1 16,20-34 0-16,22-14-2 15,33-33 0-15,37-33-1 16,20-18-1-16,24-26 1 16,-2-10 0-16,3-12 0 15,-17 15-1-15,-6-2 2 16,-22 13 0-16,-14 0-1 15,-18 26-1-15,-12 13-2 16,-20 34-1-16,-23 45-1 16,-14 33 1-16,-25 39 1 15,-10 13 3-15,-18 19 2 16,8-21 0-16,-5-8 1 16,34-31 0-16,13-23 0 15,40-40 0-15,25-38 0 16,25-25-1-16,25-32-1 0,11-13-1 15,23-23 1-15,-7 8-1 16,14-23 0-16,-17 10 0 16,2-16 1-16,-34 26 0 15,-6 10 0-15,-26 32 1 16,-24 35 0-16,-19 42-1 16,-30 35 1-16,-9 18-1 15,-40 18 0-15,-2 0 1 0,-21 7 1 16,12-15-1-16,-3-7-1 15,38-13 0-15,25-17 0 16,32-22-3-16,30-19 0 16,35-17 0-16,44-35 0 15,24-13-1-15,47-29 1 16,4-11 1-16,11-28 0 16,-26 14 0-16,-10-5 1 15,-47 28 1-15,-20 15-1 16,-39 43 0-16,-27 39 0 15,-32 37-1-15,-24 33 0 16,-15 23 1-16,-23 17 0 16,4-14 0-16,-22 2 0 15,16-27 1-15,4-14 0 16,23-26-1-16,20-19 0 16,40-23-1-16,34-24-1 15,25-15 0-15,16-24-1 16,3 2 2-16,3-16 1 0,-14 2 0 15,-7-5 1-15,-15 9 0 16,-6 8 0-16,-11 18 0 16,-8 15-1-16,-3 19 0 15,-4 15-1-15,3 12 0 16,-5-6 0-16,0 1 1 16,4 3 1-16,13 23 1 15,79 90-1-15,-42-97 0 0,19-3 0 16,-3-5 0-16,11-4 0 15,-17-5 0-15,-3 1 1 16,-27-4 0-16,-12-10 1 16,-14-3 1-16,-16-1-1 15,-12-5 0-15,-13-4-2 16,-9 8-1-16,-11-6 1 16,3 3-2-16,-6-3 0 15,14 1 2-15,-1-10-2 16,22 9 0-16,1 4-1 15,18-2-1-15,9 15 0 16,16 6 1-16,20 9-1 16,9 4 1-16,24 12 4 15,2-1 1-15,28 6 3 16,-5-2 0-16,4-8 2 16,-9-13-2-16,-10-7-1 15,-33-12 0-15,-16-7 0 0,-26 4 0 16,-28-10-2-16,-20 2-3 15,-23 0-1-15,-11 11-4 16,-21-10-2-16,9 7-1 16,-9 1 2-16,15 4 2 15,0 2 0-15,18 4 3 16,15 7 3-16,16 3-2 0,22-1 1 16,25-3 1-16,32-3 2 15,18-5 3-15,43-2 5 16,3-4 5-16,19 1-1 15,-9-1-1-15,-4 3-1 16,-41 3-6-16,-16 6-5 16,-32-1 0-16,-30 4 2 15,-23-7 1-15,-24 13-2 16,-15-13-1-16,-17 4 0 16,-10-6-3-16,-10 0-2 15,7-17 1-15,-6 3 0 16,16 0 0-16,10-5 0 15,23 8 0-15,10 3 0 16,26 2-3-16,22 3 0 16,17 3 1-16,34-8-1 15,15 5 1-15,33-9 3 16,1-1 1-16,18 4 1 16,-20 3 0-16,-9 4 0 15,-32 4 0-15,-21 4 1 0,-33 5-1 16,-25 15-2-16,-23-7-2 15,-27 11-1-15,-12 2-1 16,-25-8-3-16,0-9-2 16,-22 2-3-16,11-9 1 15,-11-3 0-15,20 7 3 16,14-10 3-16,30-2 4 0,16-2 0 16,37-6 2-16,31-13 3 15,23-1 3-15,38-12 3 16,11-2 2-16,41-1 0 15,-10 5-2-15,8-2-1 16,-24 8-4-16,-18 7 0 16,-46 6-2-16,-32 9-3 15,-36 16-4-15,-43 8-8 16,-19 10-1-16,-39 6-2 16,-2 1-2-16,-23-4 3 15,21-5 4-15,-12-2 2 16,31-4 1-16,17-5 8 15,32-7 2-15,26-3 3 16,37-5 1-16,34-11 0 16,30-1-2-16,53 1 3 15,20 3-29-15,57-13-362 16,-10-26 115-16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524" units="cm"/>
          <inkml:channel name="Y" type="integer" max="29376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4213" units="1/cm"/>
          <inkml:channelProperty channel="Y" name="resolution" value="1000.204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1T11:45:11.798"/>
    </inkml:context>
    <inkml:brush xml:id="br0">
      <inkml:brushProperty name="width" value="0.06667" units="cm"/>
      <inkml:brushProperty name="height" value="0.06667" units="cm"/>
      <inkml:brushProperty name="color" value="#FF0000"/>
      <inkml:brushProperty name="fitToCurve" value="1"/>
    </inkml:brush>
  </inkml:definitions>
  <inkml:trace contextRef="#ctx0" brushRef="#br0">5375 584 289 0,'-111'-26'357'0,"-32"-7"-99"16,19 7-165-16,-29-13 186 15,39 10-177 1,4-1-69-16,-148-48-7 16,14 3-5-16,-36-12-1 15,4 15 0-15,35 23-2 16,16 20 0-16,-38 16-5 16,22 23-3-16,-29 16-1 15,25 22 4-15,-22 27 5 16,36 10 4-16,-16 32 4 15,42 0-2-15,3 36 1 16,36 4-5-16,-16 48-4 16,32 0-5-16,0 49-3 15,36-10-3-15,17 42-3 0,54-38-2 16,21 32-1-16,28-36 0 16,40 19-1-16,25-38 0 15,53 22 0-15,19-48-1 16,49 9 1-16,10-45 0 15,55 0-1-15,0-43 2 16,62-9 0-16,-3-40 0 16,85-9 0-16,-30-29 0 15,45-17 1-15,-28-9 1 0,64-14-1 16,-58-6 2-16,58-10 0 16,-48-3 0-16,32-9-1 15,-71-14 0-15,42-29 0 16,-69-7 1-16,14-39-4 15,-66-16 0-15,14-45-2 16,-76-1 0-16,-12-48 0 16,-66 9 3-16,-41-29 5 15,-73 26 3-15,-81-25 7 16,-65 41 1-16,-71-19 4 16,-40 29-4-16,-97 3-2 15,3 43-9-15,-81 6-4 16,2 56-29-16,-80 35-38 15,61 46-27-15,-55 43-270 16,78 15 46-16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524" units="cm"/>
          <inkml:channel name="Y" type="integer" max="29376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4213" units="1/cm"/>
          <inkml:channelProperty channel="Y" name="resolution" value="1000.204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1T11:45:11.799"/>
    </inkml:context>
    <inkml:brush xml:id="br0">
      <inkml:brushProperty name="width" value="0.06667" units="cm"/>
      <inkml:brushProperty name="height" value="0.06667" units="cm"/>
      <inkml:brushProperty name="color" value="#FF0000"/>
      <inkml:brushProperty name="fitToCurve" value="1"/>
    </inkml:brush>
  </inkml:definitions>
  <inkml:trace contextRef="#ctx0" brushRef="#br0">45 213 359 0,'-7'-26'138'0,"-2"-7"26"16,-14-87-95-16,20 97-11 16,-1 13-14-16,4 7-1 15,0 6-6-15,0 4 2 16,0 3 7-16,0 9 9 15,0 49-11-15,20 121 2 16,-14-91 1-16,7 26-8 16,4 6-5-16,-4 42 8 15,-4 1-4-15,5 45 0 16,-5 0-2-16,11 49 1 16,-7-13-11-16,0 36-1 15,3-27-6-15,4 14 0 0,-4-56-6 16,7-6-1-1,0-59-4-15,-7-16-1 0,-3-52-2 16,-3-16-1-16,-4-33 0 16,-9-13-4-16,0-29-5 15,-10-10-38-15,-4-13-26 16,-9-30-24-16,0-25-224 16,-10-27 48-16</inkml:trace>
  <inkml:trace contextRef="#ctx0" brushRef="#br0" timeOffset="1">-398 3055 484 0,'3'-72'204'0,"4"20"40"16,6 13-124-16,13 26-29 15,13 32 3-15,0 37-9 16,17 41-9-16,-4 21-9 16,19 44-24-16,-6-2-3 15,17 22-17-15,-14-19-18 0,10 16 10 16,-6-36 9-1,9 4-16-15,-16-40-2 0,10-13-1 16,-16-42-1-16,-4-16 7 16,-13-32 5-16,4-21 4 15,-4-25 1-15,17-30 1 16,3-19-6-16,16-46-6 16,6-12-5-16,17-37-1 15,-9 7-11-15,12-29-40 16,-7 32-29-16,21-16-277 15,-21 29 43-15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524" units="cm"/>
          <inkml:channel name="Y" type="integer" max="29376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4213" units="1/cm"/>
          <inkml:channelProperty channel="Y" name="resolution" value="1000.204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1T11:45:11.801"/>
    </inkml:context>
    <inkml:brush xml:id="br0">
      <inkml:brushProperty name="width" value="0.06667" units="cm"/>
      <inkml:brushProperty name="height" value="0.06667" units="cm"/>
      <inkml:brushProperty name="color" value="#FF0000"/>
      <inkml:brushProperty name="fitToCurve" value="1"/>
    </inkml:brush>
  </inkml:definitions>
  <inkml:trace contextRef="#ctx0" brushRef="#br0">6520 92 836 0,'-332'-36'223'0,"-36"10"84"15,-23 7-241-15,-6 16-4 16,91-1-12-16,-52 4-10 0,33 10-18 15,-33-7-4-15,35 17-2 16,-48 22-1-16,36 13 1 16,-23 24 3-16,55 18 2 15,-35 33 0-15,58 7 2 16,-7 39-3-16,59-4-7 16,-3 37-3-16,62-17-4 15,16 32-4-15,45-25-3 16,14 29 0-16,39-26 0 15,16 22-1-15,29-25-2 0,26 22 0 16,17-22-1-16,29 19 1 16,16-33 0-16,45 21 1 15,14-37 1-15,68 20 1 16,13-36 0-16,56 13 0 16,-1-26 1-16,72 13-1 15,-23-40 1-15,50 24 0 16,-14-29 0-16,68 9 1 15,-58-23-1-15,55 7 1 16,-26-19-1-16,46 2 2 16,-52-19 1-16,81-9 0 15,-46-4-1-15,72-17 1 16,-36-15-2-16,72-13 0 16,-42-21 0-16,71-18 0 15,-59-7-1-15,76-16 1 16,-63-1-2-16,69-2 0 0,-65 2 0 15,71 1-1-15,-77 13 1 16,67-4 0-16,-84 13 1 16,49-2 0-16,-81-4 1 15,48-23 0-15,-84-7 0 16,42-38 0-16,-62-13 1 16,3-40 0-16,-74-6-1 15,9-42 2-15,-81 12-1 16,-16-25 0-16,-66 19 2 0,-28-32 4 15,-66 26 0-15,-55-30 2 16,-53 30 3-16,-74-30-3 16,-42 36-3-16,-79-32-1 15,-26 35-2-15,-87-32 0 16,-17 33 6-16,-94-8-1 16,-13 40 0-16,-121-6 1 15,7 38-3-15,-111 1 0 16,17 26-1-16,-112 2 0 15,53 31-1-15,-114 25-1 16,72 32-21-16,-108 30-20 16,98 36-52-16,-85 29-301 15,81 20 63-15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16T09:48:22.504"/>
    </inkml:context>
    <inkml:brush xml:id="br0">
      <inkml:brushProperty name="width" value="0.21167" units="cm"/>
      <inkml:brushProperty name="height" value="0.21167" units="cm"/>
      <inkml:brushProperty name="color" value="#ED1C24"/>
      <inkml:brushProperty name="fitToCurve" value="1"/>
    </inkml:brush>
  </inkml:definitions>
  <inkml:trace contextRef="#ctx0" brushRef="#br0">7665 205 377 0,'4'-2'84'0,"1"-3"34"16,2 1-109-16,-7 2-9 15,0-1 0-15,2 1 25 16,-2 0 20-16,0-1 28 16,0-1 11-16,-2 1 16 15,-3 1-22-15,-2 0-11 16,-2 0-23-16,-14 2-1 16,-9 0-10-16,-74 16 6 15,69-12 0-15,-12 3 6 16,1-2 1-16,-7-1-4 15,-3-1-5-15,-16 1 2 16,0-4-6-16,-13 3-4 16,4-3 2-16,-14 0 0 15,14-3-8-15,-12 3-1 16,12 3-5-16,-16-1 1 0,12 0-3 16,-22 1 1-16,8-1 4 15,-17-4 2-15,10-3-3 16,-17-4 0-16,19 4-2 15,-7-2-8-15,14 5-2 16,-11 4 0-16,10 5-2 16,-17-2 0-16,13-3 0 15,-9-2 0-15,14-2-1 16,-7-3 1-16,21 3 2 16,-8-3 2-16,13 1 4 0,-10-1 1 15,9 3-1-15,-16-3 1 16,5 0-4-16,-14-1-3 15,11 3-3-15,-8-1 0 16,17 4-1-16,-11 0-2 16,12 2 0-16,-14-2 0 15,7 2 1-15,-19-4 0 16,10 4 1-16,-17-4 2 16,10 4 0-16,-10 1 4 15,19 1 0-15,-7 3 2 16,11 5-1-16,-18 1-1 15,12 1-2-15,-12 5-2 16,5-3-1-16,-5 0-1 16,18 0-1-16,-9 0 0 15,14 0-1-15,-11 3 1 0,6 2 0 16,-20 6 2-16,9-1 1 16,-12 4 2-16,12 0 3 15,-4 6 2-15,22-1 1 16,-2 11-8-16,16 0-1 15,-4 10-4-15,29-19-8 32,1-1 8-32,-53 47 0 0,6-7 0 15,3 5-1-15,11-7 1 0,37-16-1 16,10-8 0-16,6 6 0 16,10-10 0-16,4 9-1 15,9-9 1-15,8 14 0 16,3-11 0-16,8 6 0 15,5-9 0-15,13 2-1 16,5-8 0-16,25 3 0 16,5-13 1-16,21 5 0 15,-3-7 0-15,14-8 1 16,-16 1 1-16,16-2-1 16,-13-8 1-16,20 5 0 15,-5 0-1-15,24-2 1 16,-6-2-1-16,15 2 1 15,-16-7-1-15,16-3 1 16,-17 1 0-16,24-1-1 16,-5 1 1-16,21 0-1 0,-14 2 1 15,9-3-1 1,-19 3 1-16,13-2-1 0,-10-1 1 16,23 3 0-16,-16 0 0 15,18 0 1-15,-18 0 1 16,21 2 1-16,-12-4 1 15,30-1-1-15,-20 1 1 16,24-7-1-16,-22-1 0 16,21-1 0-16,-17-1 1 15,21 1 1-15,-23 6-1 0,23-2 1 16,-23 5-1-16,30 1-2 16,-23-1 0-16,23-3-2 15,-23-2 1-15,27-4-1 16,-24-3 2-16,29-5 2 15,-18 8 1-15,27 1 0 16,-25 3 0-16,28 3-2 16,-23 1-2-16,20-4-2 15,-16-4 1-15,33-6 0 16,-31-1 1-16,31-1 3 16,-21 1 3-16,39 4 4 15,-32 5 3-15,25 2 3 16,-23 2-10-16,44-2-3 15,-33-7-4-15,26-7-3 0,-14-9-3 16,46-5 5 0,-45-6 1-16,17-8-1 0,-32 3 1 15,17-7 0-15,-54 2-1 16,10-9 1-16,-40 5 0 16,1-10-2-16,-54 3 0 15,-11-12 1-15,-40 2 0 16,-15-6 1-16,-33 4 2 15,-23-9 0-15,-20 9 0 16,-24-4 0-16,-13 6-1 16,-33-2 1-16,-7 14-1 0,-36-7 1 15,-1 10-1-15,-32-4 1 16,19 11 0-16,-35-13 1 16,21 13 2-16,-31-1 3 15,20 7 1-15,-27 0 1 16,27 9-2-16,-26-4 1 15,25 7 0-15,-21-3 1 16,22 7 0-16,-29-4 3 16,26 2 0-16,-25-7-2 15,25-5-4-15,-33-11-2 16,24 2-3-16,-30 3-3 16,18 13 1-16,-51 17-31 15,10 20-37-15,-42 23-14 16,28 7-408-16,-58 5 94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16T09:48:49.834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3969 6185 774 0,'-20'-7'248'16,"-11"1"30"-16,-3 2-196 15,-3-5-37-15,10-2-5 16,-2-11 14-16,3-2 9 15,-4-13 19-15,-6-15 45 16,-6-6-75-16,-5-8-2 16,-3-8-17-16,-6-1-14 15,4 7 3-15,-5-11 0 16,2 2-3-16,-6-19 4 16,5 1-2-16,-5-25 2 15,5 6 1-15,-12-21 4 16,5 7 1-16,-14-18 3 15,5 12-1-15,-11-24-3 16,13 17-5-16,-9-16 3 16,17 21-4-16,-6-16-4 15,4 25-2-15,-8-22-1 16,5 19-10-16,-10-18-3 16,5 21 0-16,-5-14-1 15,5 18 0-15,-1-9 0 16,11 14-1-16,-13-10 2 15,8 20 0-15,-9-7 0 0,5 16 2 16,-9-4-1-16,10 14-1 16,-2-9 0-16,16 12-1 15,-7-10 0-15,9 10-1 16,-10-19 0-16,3 13 0 16,-9-10 0-16,4 14 0 15,-3-6 0-15,9 20 0 16,-1-4 1-16,8 10 1 15,-4-2 1-15,8 7 1 0,-4-4 1 16,5 8-2-16,-6-3 1 16,8 5-1-16,-5-5-3 15,12 8-12-15,1 2 13 16,12 14 0-16,1 2 0 16,8 13 0-16,2 3 14 15,5 3-13-15,0 2-2 16,5 5-1-16,-2-1 1 15,2 3-1-15,-3-5-1 16,0 1 0-16,-3-4-2 16,0-1-10-16,-1-5-45 15,1 3-34-15,0-3-37 16,3 0-35-16,3-9-306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16T09:49:01.720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98 1817 816 0,'-44'14'256'0,"5"-26"70"16,23 8-233-16,4-10 5 15,17 2-21-15,9 1 1 16,9 6-13-16,16 19 15 16,12 11-8-16,18 21-2 15,9 10-17-15,24 17-10 16,-3-1-21-16,7 4-6 15,-14-11-7-15,-2-1-3 16,-23-11 0-16,-5-7 13 16,-16-9 8-16,-11-9 14 15,-12-14 6-15,-7-10 22 0,-16-13-9 16,-7-23-6-16,-4-14-14 16,-12-26-8-16,2-11-22 15,2-32-5-15,3-3-3 16,0-38-1-16,5 3-1 15,-3-24 0-15,5 11 0 16,-5-16 0-16,2 29 1 0,-11-15-3 16,-2 23-4-16,-3-10-35 15,3 26-42-15,4-9-93 16,7 25-341-16,5-21 45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16T09:49:21.584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72 953 618 0,'-8'3'270'0,"5"-1"22"16,-1-6-154-16,2 3-27 0,2-3-33 15,0-4-6-15,0-6-15 16,0-26 3-16,-2-55-10 16,0 42-3-16,0 0-7 15,-2-12-1-15,3 0-13 16,-1-15-4-16,-2 4-2 16,-3-19-9-16,-1 11-6 15,-1-6-1-15,3 21-3 0,-1-1-2 16,7 33 2-1,-2 11 0-15,2 16-1 0,2 18 4 16,3 16-1-16,3 15 1 16,1 6 1-16,8 14-1 15,0-5-2-15,7 2-1 16,1-14 0-16,1-10 0 16,-2-12-1-16,-3-10 0 15,-8-14 3-15,-1-11 1 16,-4-4 1-16,-2-19 0 15,0-7 0-15,-2-13-2 16,-2-2-1-16,-2-17-1 16,-5 8 0-16,2-3 1 15,1 14-2-15,0 10 2 16,1 21 3-16,4 8 6 16,7 21 5-16,-1 15 15 0,2 13 3 15,6 20 7 1,-2 13 1-16,2 19-1 0,0 1-10 15,3 15-2-15,1-12-7 16,4 17-8-16,-3-15-4 16,2 10-6-16,-1-16-1 15,-5 2-19-15,0-19-29 16,-1-6-31-16,-4-17-54 16,4-18-65-16,-3-20-261 15,1-19 48-15</inkml:trace>
  <inkml:trace contextRef="#ctx0" brushRef="#br0" timeOffset="323.9915">620 341 730 0,'-8'26'314'15,"6"12"21"-15,0 13-152 16,10 5-92-16,5 2-15 15,5-13-19-15,5-6-14 16,5-16-15-16,3-17-4 16,-5-16-5-16,1-11 13 15,0-13 1-15,-8-6 10 16,-8-6 3-16,-11-3 6 16,-10 3-17-16,-12-3-4 15,0 12-14-15,-7 1-6 0,7 13-8 16,-2 14-2-16,4 15-5 15,2 10-4-15,5 13-3 16,0 8-110-16,7-5-30 16,4-2-286-16,10-11-19 15</inkml:trace>
  <inkml:trace contextRef="#ctx0" brushRef="#br0" timeOffset="683.043">987 137 951 0,'-4'4'301'0,"1"9"73"15,3 11-262-15,-3 14-11 16,6 6-21-16,-3 15-17 15,0-3-17-15,9-1-6 16,2-12-16-16,8-8-5 16,4-17-10-16,3-9 3 15,-6-14 3-15,-1-9 6 16,-8-11 3-16,-5-7 3 16,-6-3-3-16,-6-5-6 0,-7 4-7 15,-1-7-4-15,-8 4-5 16,4-4-19-16,-1 11-25 15,-1 2-60-15,7 17-41 16,3 9-313-16,4 11 48 16</inkml:trace>
  <inkml:trace contextRef="#ctx0" brushRef="#br0" timeOffset="1287.579">1540-32 436 0,'-84'21'475'16,"62"10"-133"-16,1 14-254 16,6 1 265-16,8 10-309 15,8-7-19-15,5-3-4 16,3-12-7-16,6-9-2 0,2-16-2 16,2-9 0-16,0-13-1 15,0-18-1-15,-6-9 0 16,-4-19-2-16,-9-3-2 15,2-16-1-15,-6 3 0 16,-3-16-1-16,-3 3-1 16,-6-19 0-16,-4 4 0 15,5-1-1-15,1 21-1 16,0 14 2-16,7 30 5 16,5 17 5-16,2 17 9 0,2 10 11 15,5 9 3-15,4 20 6 16,2 8 0-16,6 20 1 15,2 5-6-15,0 15 3 16,-3-7-9-16,5 8-1 16,-8-19-6-16,2 8-6 15,-2-14-8-15,0 2-1 16,-2-11-5-16,0 4-1 16,2-13-1-16,-6 0-4 15,-1-14-2-15,0-9-153 16,-3-8 267-16,-1-14 255 15,3-16-816-15,1-16 628 16</inkml:trace>
  <inkml:trace contextRef="#ctx0" brushRef="#br0" timeOffset="1552.286">1739-1078 958 0,'5'23'314'16,"-2"22"72"-16,3 15-265 15,4 26-10-15,2 8-36 0,5 22-15 16,1-5-27 0,7 16-12-16,-7-16-14 0,1 5-2 15,-3-23-5-15,0 1-40 16,-5-27-24-16,1-14-67 15,-1-25 530-15,-4-26-816 16,1-23 422-16</inkml:trace>
  <inkml:trace contextRef="#ctx0" brushRef="#br0" timeOffset="52125.7295">2073-1342 679 0,'-28'-13'262'0,"-4"-4"32"0,0 0-152 16,6 5-55-16,3 2-18 15,-1 0-8-15,0-1-4 16,-3 5-10-16,-7 8-13 16,-1 7 1-16,-6 20-10 15,-5 14-10-15,-11 32-46 16,-52 51 34 0</inkml:trace>
  <inkml:trace contextRef="#ctx0" brushRef="#br0" timeOffset="1879.523">2073-242 718 0,'33'-1'306'16,"0"-2"27"-16,8-9-142 15,0-9-81-15,6-11-20 16,-9-5-21-16,-3-5-22 0,-14 2-14 16,-8-2 10-16,-12 8 5 15,-6 8 22-15,-4 9 6 16,-3 10 2-16,-2 11-11 16,-2 16-1-16,5 4-21 15,0 15-3-15,2 5-13 16,1 13-5-16,10-5-8 15,5 2-4-15,5-12-6 16,16-7-2-16,5-15-2 16,13-13-11-16,0-16-37 15,20-13-69-15,-2-4 343 16,13 2 84-16,-14 7-807 16</inkml:trace>
  <inkml:trace contextRef="#ctx0" brushRef="#br0" timeOffset="18408.078">3086 675 675 0,'5'-30'346'0,"14"-4"-5"16,9-11-117-16,4 1-110 15,11-13-11-15,-7 10-32 16,-1 2-7-16,-8 13-23 16,-5 8-8-16,-11 12-16 15,-1 5 0-15,-8 8-5 16,-10 8-2-16,6-9-3 16,-1 3 0-16,-3 3-4 0,-14 28-2 15,-39 59 1-15,31-46 5 16,2-3 2-16,5 2 11 15,8-6 3-15,8 0 9 16,6-7 2-16,11-3 1 16,6-8-7-16,11-1-1 15,-3-10-8-15,11-2-6 16,-3-4-4-16,7-5-1 16,-4-6-2-16,9 0-67 15,-9 0-41-15,-1-7-75 16,-10 0 36-16,-4-8-333 15,-10-1 113-15</inkml:trace>
  <inkml:trace contextRef="#ctx0" brushRef="#br0" timeOffset="18562.1108">3643 394 808 0,'18'13'329'0,"7"11"29"0,-3 4-199 16,10 10-57-16,-7 0-54 15,1 6-14-15,-9-8-79 16,2 1-337-16,1-12 106 16</inkml:trace>
  <inkml:trace contextRef="#ctx0" brushRef="#br0" timeOffset="18728.566">3759-47 478 0,'-37'2'561'0,"4"-4"-181"15,20 4-302-15,7 0 270 16,9-6-723-16,-1 2 92 16</inkml:trace>
  <inkml:trace contextRef="#ctx0" brushRef="#br0" timeOffset="18992.078">3864-585 521 0,'-10'-10'463'0,"7"10"-68"0,10 7-30 15,8 30-167-15,8 16-51 16,3 28 1-16,1 5-43 15,8 19-14-15,-4-7-41 16,2 11-14-16,-4-13-21 16,3 11-5-16,-8-13-6 0,0 5-22 15,-3-20-43-15,2-3-102 16,-6-19-14-16,1-20-334 16,-7-20 25-16</inkml:trace>
  <inkml:trace contextRef="#ctx0" brushRef="#br0" timeOffset="17732.426">2660 559 739 0,'2'-8'218'16,"-2"0"63"-16,0 1-194 15,-2 0-13-15,-2 0-5 0,-1 1 5 16,-1 0-6-16,-2 0-7 16,-7 2-1-16,-9 4 0 15,-54 35-10-15,51 2-7 0,5 6-4 0,-7 12 5 16,7-7-8-1,3 1-9-15,6-4-1 0,7-2-4 16,10-13-12-16,3-10-4 0,7-4-1 16,12-15 1-16,0-8-1 15,8-4-1-15,3-2 0 0,10 0-1 16,-4 7-1-16,2 9-1 16,-5 7 0-16,-7 9-1 15,-10 9 37-15,-16 7 19 16,-8 5 7-16,-12 5 9 15,-10-2 8-15,-5-2-41 16,0-3-20-16,-4-5-6 16,4-8-7-16,-2-8-41 15,8-13-43-15,-1-14-85 16,6-9-36-16,2-12-304 16,8-7 36-16</inkml:trace>
  <inkml:trace contextRef="#ctx0" brushRef="#br0" timeOffset="18039.155">2711 121 872 0,'17'10'319'0,"7"19"57"16,2 11-216-16,19 20-47 16,0 6-29-16,3 19-10 15,-4-5-32-15,-1 7-12 16,-13-13-15-16,2 9-4 16,-7-13-6-16,-3-1-26 15,-7-16-28-15,-2-9-71 16,-10-18 451-16,-4-18-753 15,1-19 354-15</inkml:trace>
  <inkml:trace contextRef="#ctx0" brushRef="#br0" timeOffset="19426.173">4598-116 180 0,'-36'-14'655'15,"15"11"-245"-15,-10 10-80 16,6 9 121-16,-1 15-323 15,6 10-43-15,-3 23-8 16,13 5-25-16,9 10-8 0,8-10-18 16,8 1-7-16,12-23-13 15,3-6-3 1,-2-21-5-16,7-8 3 0,-6-18-1 16,-1-14 0-16,-9-14 1 15,1-15-1-15,-10-3 1 16,-1-16 0-16,-8 5 0 15,2-9 0-15,-7 10 0 16,4 8 0-16,-2 17-1 16,5 15 1-16,0 21-1 15,4 22 3-15,0 11 0 16,11 24 0-16,-1 7 2 16,7 18-1-16,-2-11-2 0,2 5-4 15,-3-14-6-15,1-2-5 16,-4-18-131-16,-1-6-70 15,0-18-192-15,-8-18-84 16,2-15-100-16</inkml:trace>
  <inkml:trace contextRef="#ctx0" brushRef="#br0" timeOffset="19955.871">4868-133 878 0,'2'3'351'0,"4"18"17"15,3 9-235-15,6 11-6 0,5 2-40 16,7 12-32-16,-3-10 10 16,6 1-6-16,-3-10-22 15,0-6 1-15,-4-15-13 16,0-11 8-16,-8-11 1 16,-4-18-8-16,-9-6-6 15,-1-15-5-15,-2 0-9 16,1-16-9-16,1 7 4 15,13-9-1-15,-1 6-1 16,9-1 0-16,2 14-1 0,7 0 0 16,-5 14 1-1,9 9 0-15,-5 9 1 0,6 0 0 16,-2 12 0-16,7-5 1 16,-5-5 0-16,1-8-1 15,-5 6 1-15,-4-11 0 16,-3 2 0-16,-8 2 0 15,-8 3-1-15,-3-3 3 16,-10 7-1-16,-4-3 1 16,-1 11 1-16,-6 7 3 15,-2 11-2-15,0 13 1 16,-1 11-1-16,1 16 14 16,4 3 1-16,1 14 2 15,7-5 0-15,5 7-1 16,5-8-14-16,12-2-3 15,6-15-2-15,6-7-35 16,4-18-38-16,4-14-73 0,-5-12-30 16,0-18-56-16,-6-9-237 15,-3-14 78-15</inkml:trace>
  <inkml:trace contextRef="#ctx0" brushRef="#br0" timeOffset="20226.884">5817-512 838 0,'5'14'325'16,"5"21"37"-16,2 3-221 16,4 13-13-16,2-5-27 15,4 13-16-15,-4-15-16 0,3 5 5 16,-6-14-15-16,0-7-8 16,-4-11 3-16,-1-11 3 15,-8-13-15-15,-1-12-9 16,-2-8-15-16,-1-17-7 15,-2 1-9-15,0-13-14 16,-2 1-14-16,4-20-13 16,-3 1-64-16,2-21-61 15,-3 6-18-15,0-13 210 16,2 18-480-16,4 0 264 16</inkml:trace>
  <inkml:trace contextRef="#ctx0" brushRef="#br0" timeOffset="21165.084">6027-1109 581 0,'13'43'367'0,"0"20"-17"0,-1 1-117 16,4 17-54-16,4-5-47 15,0 15-23-15,0-17-35 16,7 5-15-16,-8-17-24 16,5-7-28-16,-5-24-1 15,1-8-2-15,-3-23-3 16,2-14-1-16,-6-19-1 15,2-17 0-15,-4-5-3 16,0-12-5-16,-1 5 1 0,-1 6 0 16,-2 14 2-16,3 6 2 15,-2 26 14-15,1 10 19 16,-1 13 8-16,1 13 8 16,2 11 5-16,4 8-5 15,2 2-19-15,4 0-6 16,3-9-8-16,6-11-6 15,2-13-3-15,7-16 0 16,1-13-2-16,5-15 1 16,-2-6 0-16,0-8-1 15,-9 2 0-15,-6-1 2 16,-11 11-1-16,-3 0 2 16,-10 11 1-16,-2 3 3 15,-9 3 2-15,-1 4 0 16,-5 5-1-16,-2 2-1 15,-1 4-5-15,-4 14-2 16,1 4 2-16,5 17 3 0,4 13 2 16,10 12 4-16,14-3 2 15,6 2-3-15,6-18-5 16,10-1-1-16,0-23-5 16,1-14-4-16,-1-12 1 15,-3-21-2-15,-4-12-3 16,-5-19 0-16,-7-3-3 15,-4-15 3-15,-4 2 1 16,1-26 0-16,-7 6 0 0,-4-37-22 16,-3 8-26-16,0-3 24 15,-3 37 2-15,1 17 9 16,8 47 31-16,2 26 42 16,3 27-2-16,5 31-7 15,-1 14 0-15,5 35 11 16,3 5-10-16,4 20-10 15,-3-11 9-15,7 16-6 16,-3-26-14-16,4 4-9 16,-3-25-10-16,1-12-2 15,-8-27-2-15,-1-7-3 16,-5-27 2-16,-3-20 1 16,-3-14 0-16,1-23 1 15,-1-11 0-15,1-27-1 16,-1-2-2-16,2-21-5 15,1 5-1-15,6-5-1 16,2 28 1-16,7 13 1 0,-2 25 4 16,8 12 0-16,-1 21 0 15,1 20 2-15,-6 11 2 16,6 19 0-16,-8 6 1 16,1 14 0-16,-6-10 0 15,0 4-17-15,-4-14-26 16,-2 2-97-16,-1-20-56 15,0-8-354-15,-2-14 18 16</inkml:trace>
  <inkml:trace contextRef="#ctx0" brushRef="#br0" timeOffset="21349.414">7895-1231 1262 0,'4'47'384'16,"5"3"70"-16,1 8-340 16,-3-4-67-16,6 1-86 15,2-14-60-15,0-7-355 16,-4-13 37-16</inkml:trace>
  <inkml:trace contextRef="#ctx0" brushRef="#br0" timeOffset="21594.301">8024-1554 1279 0,'-22'-8'513'16,"-2"3"18"-16,8 1-357 16,13-1-592-16,8-3 97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16T09:50:12.399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5523 415 519 0,'2'-3'193'0,"-2"-1"25"16,-2 0-139-16,0 1-22 15,-1-1-24-15,-3 4-9 16,0 4-8-16,-1-1-2 15,-14 8 4-15,-67 55 4 16,56-37-3-16,-9-2-1 16,-15 6 22-1,-8-5-11-15,-4 4 10 16,-1-2 5-16,0-1 9 16,16-7-1-16,-2 9-16 15,11-7-14-15,-5 2 2 0,7 1-9 16,-4 5-8-16,6-5 6 15,-3 5 8-15,7 0-9 16,-4 3 2-16,9 1 0 16,-9 6-2-16,4-3-4 15,-7 4 0-15,6-7-3 16,-8 10 0-16,4-8 2 16,-3 3 3-16,5-7 0 15,-2 10 1-15,3-8-2 0,-1 5 0 16,4-7-4-16,-5 8 1 15,6-10-2-15,-7 5 0 16,5-1-2-16,-7 4 1 16,6-6-2-16,-11 7 0 15,5-7 1-15,-3 4 0 16,-3-7 0-16,-7 2 0 16,5-6-1-16,-4 1 4 15,7-7 2-15,-1 6 0 16,6-5 3-16,0 3 0 15,5-6-5-15,-4-1-1 16,3-3-2-16,-3-2-1 16,3-3-1-16,-6-1 1 15,6-4 0-15,-10-1 0 16,2-2 0-16,-8 0 0 16,7 2-1-16,-6-3 1 15,3 4-1-15,-5-1 0 0,7-2 0 16,-9 2 0-16,5 5 0 15,-5 1 0-15,10-1 0 16,-7 1 0-16,8-3 0 16,-4-1 0-16,3-5 0 15,-10 5 0-15,7-2-1 16,-7-2 1-16,8 2 0 16,-2 3 0-16,10-1 0 15,-4-1 0-15,8 4 0 0,-7 3 0 16,7-3 0-16,-3 0 0 15,6-1 0-15,-5-1 0 16,7 0 0-16,-5 1 0 16,6-3 0-16,-6 3 0 15,5-5 0-15,-10 0 1 16,1-3-1-16,-10 0 0 16,-2 0 0-16,-9 1 0 15,7 5 0-15,-7 3-2 16,8 1 1-16,1 3 3 15,7 0-2-15,-5 2-1 16,8 0 3-16,-8 2-2 16,5-4-2-16,-10 5 1 15,1-3 0-15,-10 3 1 16,6 1 0-16,0 5 0 16,11 1-1-16,2 5 1 0,11-1-1 15,3 9 0-15,4-5 0 16,2 10 0-16,6 0 0 15,-4 5 0-15,5-4 0 16,-3 4 1-16,4-4-1 16,-1 4 0-16,7-4 0 15,2 6 0-15,5-7 0 16,6 0 0-16,6-4 1 0,4 11-1 16,0-8 1-16,9 8-1 15,-1-3 0-15,4-1 1 16,0-9-1-16,6 3 1 15,1-9 0-15,8 1-1 16,4-6 1-16,7 6 0 16,1-2 0-16,15 4-1 15,-7-7 1-15,12 5 0 16,-9-5 0-16,8-1 1 16,-15 0-1-16,9-1 0 15,-8-2 0-15,4 0 0 16,-5-3-1-16,10 3 1 15,-4-3 0-15,12 8 0 16,-1-3 0-16,8 4 0 16,-7-5 0-16,10 1 0 15,-11-8 0-15,9 3 0 16,-5-1 0-16,14 3 0 16,-3-2 0-16,18 3 0 0,-10-1 0 15,10 2 0-15,-10 1 0 16,9 3 0-16,-18-1 0 15,16 3 0-15,-3-1 0 16,19-5 1-16,-7-8-1 16,17-4 0-16,-18-12 1 15,13-8-1-15,-21-5 1 16,22-4 0-16,-13 4-1 0,14-2 0 16,-14 6 1-16,9-2-1 15,-19 1 0-15,18-1 0 16,-7-2 1-16,15-9-1 15,-11-1 1-15,12-8-1 16,-19-1 1-16,6-2-1 16,-14 1 1-16,16 1-1 15,-18 8 1-15,14-4-1 16,-12 1 1-16,10 0-1 16,-15-4 2-16,18-7-1 15,-10 1 0-15,8-5 0 16,-10 4 0-16,3-2 0 15,-18 8-1-15,1 2 0 16,-13 3 0-16,8-5-1 16,-2 4 2-16,22 0-1 15,-2 1 1-15,12-4-1 16,-10-4 1-16,8 1-1 16,-15-3 0-16,10-2 1 0,-5 6-1 15,20-3 1-15,-9 6-1 16,12-4 2-16,-11 6 0 15,16-6-1-15,-13 3 1 16,21-6 0-16,-9 7-2 16,11-9 1-16,-20 3 0 15,16-4 0-15,-16 4-1 0,23-7 2 16,-13 4-1-16,18-8 0 16,-17 6 0-16,10-10 0 15,-23 6 0-15,16-8-1 16,-18 10 0-16,11-9 0 15,-17 11 1-15,7-4-1 16,-16 5 1-16,11-6 0 16,-13 5 0-16,22-4 2 15,-13 5 0-15,11-5 0 16,-17 3 0-16,16-4-1 16,-19-2 0-16,18-10-1 15,-10 3 0-15,12-10-1 16,-14 6 1-16,6-10-1 15,-20 11 1-15,13-8-1 16,-12 7 1-16,16-7-1 16,-16 5 1-16,15-7 0 0,-21 9-1 15,2-6 1 1,-20 7-1-16,1-7 1 0,-12 9-1 16,8-6 1-16,-7 5 0 15,5-7-1-15,-6 4 1 16,2-7-1-16,-11 7 1 15,-2-8-1-15,-13 11 0 16,-9-6 0-16,-16 2 0 16,-10-5 1-16,-10 5-1 15,-13-7 1-15,-4 15 1 0,-7-3-1 16,-4 11 0-16,-13 0-1 16,1 10 1-16,-11 5-2 15,0 9 1-15,-9 7-1 16,4 6-1-16,-17 6 1 15,1 4 0-15,-16 4 1 16,4-1-1-16,-14 6 1 16,15 1 0-16,-14 3 0 15,11-6 0-15,-24 2 0 16,12-2 1-16,-21 4-1 16,14-4 0-16,-10 9 1 15,19-4-1-15,-20 3 1 16,13-2 0-16,-17 2 2 15,9 2 0-15,-10 7 1 16,21-1 0-16,-18 5 1 16,15-1-2-16,-13-2 0 15,13-4-1-15,-13-4 0 16,20 0-2-16,-25 3 4 0,11-9 2 16,-15 7 3-16,13 3 3 15,-12-1 5-15,28-7-1 16,-15 0-2-16,16-8-3 15,-13-1-1-15,12-6-6 16,-14 2 1-16,18 2 0 16,-13-4 4-16,5-4 0 0,-10 0 5 15,12-3-1-15,-12-6 1 16,16 2-3-16,-5-16-2 16,13-3-5-16,-27-15-2 15,11-7-2-15,-26-8-13 16,6 10-19-16,-28-9-18 15,8 16 30-15,-31-3 29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1T11:58:12.77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7117 1 24575,'-81'0'0,"-3"13"0,18 17 0,20-7 0,-2 4 0,4 3 0,-3 4-1639,-26 18 1,-11 7 1581,8-4 1,-6 5 0,-2 2-440,16-10 0,-2 2 0,0 1 0,0-1 496,0-2 0,1-2 0,-1 2 0,0 1-820,-6 6 1,0 2 0,0 2 0,-2 0 742,12-10 0,-1 1 0,0 1 1,0-1-1,2-1 77,-6 5 0,2-1 0,0 0 0,-5 4-411,9-9 0,-4 4 0,-2 1 0,0 0 1,3-2-1,6-5 411,-3 2 0,6-4 0,0-1 0,-3 4 0,-3 2 0,-3 2 0,-1 1 0,0 1 0,3-3 0,-8 7 0,2-1 0,1 0 0,-1 0-130,-4 4 1,-1 1 0,0-1 0,2-1 129,6-6 0,1-1 0,1-1 0,3-1 154,-4 5 1,3-2 0,-1 0-155,-5 2 0,-1 0 0,0-1 0,0 1 0,2-1 0,1-2 0,11-9 0,3-3 0,-3 3 0,-15 11 0,-2 3 0,3-3 0,14-14 0,2-1 0,3-2 1121,-11 12 0,0-1-1121,4-6 0,-4 0 0,5-3 0,6-3 0,2-2 0,-21 12 0,-1 0 1370,16-7 0,1-2-1370,-4-1 0,2-2 0,9-5 0,3-2 1516,1 0 0,2-1-1516,-40 25 2079,22-4-2079,-10 0 1040,20-2-1040,-6-6 476,3-1-476,12-3 0,-3-11 0,12 9 0,-12-3 0,17-7 0,-19 11 0,16-17 0,-8 11 0,8-8 0,1-5 0,6-2 0,7-6 0,5 0 0,3 0 0,7 0 0,-2-6 0,4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16T09:48:56.996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3056 3131 266 0,'-11'-5'319'16,"4"7"-91"-16,0 1-146 15,4-3 172-15,1 0-205 0,2 4-1 16,0 3 13-16,5 35-3 16,20 91-7-16,-6-59 7 0,1 25 4 15,-4-7-8-15,1 5-16 0,-6-2-2 16,-2 9-2-16,-2-19-11 16,-2-4-11-16,-1-5 8 0,1 7 0 15,-5-14-5-15,5-7-3 16,-5-7-2-16,-3-11-1 15,3-23-3-15,0-7 1 16,-7-14-2-16,-2-25 0 16,-2-17-2-16,-8-25-1 15,-6-18-2-15,2-14 0 0,0 4 0 16,-3-11-1-16,6 14 1 16,-3-5-1-16,2 9 2 15,-5 1-1-15,3 15 0 16,-4-4 0-16,4 14 0 15,-3-3 0-15,6 5 1 16,-1 0-1-16,5 17-1 0,2 1 2 16,7 17-1-16,2 9-1 15,5 13 0-15,7 6 6 16,-7-3 2-16,3 2 3 16,3 3 6-16,11 6 8 15,24 3-1-15,81 83 3 16,-62-74 3-16,14 2-3 15,2 1-5-15,19 4 2 16,-8-3-4-16,10 1-3 16,-16-3-2-16,2-4 0 15,-21-5-6-15,-4-2-2 16,-21 0-2-16,-3 9 4 16,-11 0-22-16,-9 9-20 15,-7 0-394-15,5-8 104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16T09:50:18.073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  <inkml:context xml:id="ctx1">
      <inkml:inkSource xml:id="inkSrc8">
        <inkml:traceFormat>
          <inkml:channel name="X" type="integer" max="11748" units="cm"/>
          <inkml:channel name="Y" type="integer" max="660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18-08-16T09:48:55.897"/>
    </inkml:context>
  </inkml:definitions>
  <inkml:trace contextRef="#ctx0" brushRef="#br0">-1422-221 831 0,'-8'-5'329'0,"7"-1"39"16,5-2-181-16,-2 6-60 15,2 0 6-15,36-14-28 16,70-23-3-16,-38 20-26 0,13-2-11 15,-4 0-29-15,11-2-9 16,-17 1-15-16,0 0-4 16,-18 6-6-16,-4-2 0 15,-20 7-38-15,-8-1-84 16,-13 4-46-16,-7-3-316 16,-10 8 6-16</inkml:trace>
  <inkml:trace contextRef="#ctx0" brushRef="#br0" timeOffset="-413.182">-982-293 170 0,'-1'-6'414'0,"0"0"-136"16,-1-1-78-16,0 1 110 15,2 0-209-15,0 1-24 16,0 3 13-16,2 0-12 16,0 4 17-16,0 8 1 15,14 47-7-15,12 51-22 16,-15-35-11-16,-1-7-23 16,-2 4-11-16,-6-14-12 15,1-1-5-15,-5-12-4 16,0-1 1-16,-3-9 0 15,-1-4-18-15,2-10-23 0,-5-6-47 16,3-10-32-16,-3-15 464 16,0-8-769-16,2-11 409 15</inkml:trace>
  <inkml:trace contextRef="#ctx0" brushRef="#br0" timeOffset="494.167">-745-231 721 0,'4'0'307'16,"-2"0"27"-16,2-1-168 15,-1 0-38-15,0 1-40 0,0 2 5 16,0 5-16-16,11 40-6 15,8 51 18-15,-14-34-20 16,1-7-20-16,3 4-6 16,1-15-20-16,3-2-18 15,-2-13 8-15,1-4-2 16,-1-8-4-16,3-11 4 16,-1-8 5-16,4-13 11 15,2-9 3-15,3-14 7 16,-4-6-5-16,4-8-4 15,-6 2-11-15,-2-10-4 16,-3 9-7-16,-3-5-7 16,-3 12-19-16,-2 2-64 15,-1 12-31-15,-4 1-65 16,-2 9-31-16,-5 0-272 0,3 8 83 16</inkml:trace>
  <inkml:trace contextRef="#ctx0" brushRef="#br0" timeOffset="840.123">-285-304 922 0,'16'36'321'0,"11"67"59"16,-21-50-237-16,7 1-33 15,-1-10-42-15,3-5-3 16,-1-15-20-16,0-5-9 16,-3-8 16-16,-1-7 17 15,-3-8-6-15,-1-10 8 16,-2-3-12-16,2-13-1 16,-1-5-17-16,0-12-6 15,0 0-13-15,3-5-5 16,-2 7-10-16,2-2-3 15,1 14-13-15,0 0-32 16,-3 10-38-16,2 3-75 16,-3 9-36-16,-4 3-319 15,-2 5 55-15</inkml:trace>
  <inkml:trace contextRef="#ctx0" brushRef="#br0" timeOffset="1247.802">38-366 850 0,'52'64'338'16,"-52"-16"40"-16,-2 2-230 16,6 11-28-16,-4-14-54 0,3-1-18 15,1-10-26-15,-2-5-3 16,0-14-6-16,-1-3 1 15,-2-10 7-15,1-14 2 16,0-9-3-16,3-13 0 16,0-6-1-16,5-9-10 15,1 1-3-15,7-7-2 16,1 8-2-16,8 0-2 16,-2 12 2-16,4 6 10 15,-1 15 5-15,0 11 9 16,-5 9 5-16,0 15-1 15,-2 6-9-15,1 12-3 16,-1-3-7-16,-1 12-5 16,-3-8-5-16,-3 4 3 15,-5-9-8-15,-4 0-54 16,-5-9-30-16,1-8-58 16,-1-10-319-16,7-4 59 0</inkml:trace>
  <inkml:trace contextRef="#ctx0" brushRef="#br0" timeOffset="1430.1788">564-305 905 0,'-2'26'353'0,"0"2"70"0,4 8-265 15,0 0-97-15,0 4 3 16,5-2-54-16,-4-2-54 15,0-9-351-15,0 2 141 16</inkml:trace>
  <inkml:trace contextRef="#ctx0" brushRef="#br0" timeOffset="1623.1869">634-529 724 0,'-8'-30'563'0,"0"5"-109"16,-3 11-103-16,8 5-230 15,6 6-125-15,8 1-73 0,5 2-329 16,1 7-58-16,-6 3-106 16</inkml:trace>
  <inkml:trace contextRef="#ctx0" brushRef="#br0" timeOffset="2667.114">855-688 695 0,'3'-25'337'0,"-5"11"8"16,4 11-128-16,1 13-82 16,0 24 2-16,1 11-19 15,-2 22-8-15,-2 4-15 16,2 15-28-16,-4-7-35 15,6 10-11-15,0-15-20 16,-2 11-73-16,-1-18-48 16,-4 1-58-16,-5-23-60 0,-6-7 57 15,-1-20 41-15,-7-13 40 16,5-16 54-16,-2-15 57 16,5-9-49-16,5-11 41 15,6-1 30-15,1-9 21 16,9 6 13-16,11-5 13 15,1 12-13-15,15-2 10 16,3 15 2-16,5 5 10 16,-5 14 1-16,2 7 24 15,-7 10-13-15,-3 9-12 16,-4 9-20-16,-1 9-16 16,-5 3-33-16,-4 7-5 15,-5-1-14-15,-1 3-63 16,-5-11-36-16,-2-7-364 15,-4-7 44-15</inkml:trace>
  <inkml:trace contextRef="#ctx1" brushRef="#br0">928-1563 0,'0'0'16,"0"4"0</inkml:trace>
  <inkml:trace contextRef="#ctx0" brushRef="#br0" timeOffset="2853.058">1140-547 1180 0,'-16'-20'465'15,"2"4"14"-15,7 9-336 16,5 1-45-16,6 7-118 16,-4-1-106-16,4 2-39 0,0-1-314 15,2 4 9-15</inkml:trace>
  <inkml:trace contextRef="#ctx0" brushRef="#br0" timeOffset="3167.365">1403-100 880 0,'0'10'336'0,"-1"-4"45"16,-1-11-244-16,2 2-20 15,0-1-38-15,0-15 3 16,16-68-15-16,-4 34 1 15,7 6-1-15,7-5-24 0,2 12-24 16,5 4-10-16,-3 14-5 16,-4 6-5-16,-4 12 15 15,3 14 6-15,-8 4 1 16,1 14 1-16,-5 6-2 16,-2 13-9-16,-3-1-1 15,-2 12-37-15,-3-5-58 16,-2 2-56-16,-1-12-340 15,2-10 35-15</inkml:trace>
  <inkml:trace contextRef="#ctx0" brushRef="#br0" timeOffset="15668.317">1109-572 498 0,'-4'-7'330'0,"2"2"-46"0,0 0-56 16,2 5-164-16,0-1-17 15,0-1-17-15,2 2-1 16,0 0-5-16,0 0 0 0,2 0 2 15,0 0 7-15,0 0-3 16,-2 2 1-16,2-1 0 0,-1 1 8 16,-1 0-6-16,-1-1-1 0,0 0-1 15,-1 2-2-15,0-2-10 16,0-1-6-16,0 1-4 0,0-1-4 16,2 0-2-16,0 2-4 15,-1-2 3-15,1 0 2 16,-1 0 4-16,-1 0 5 0,0 0 2 15,0 0 6-15,-1-2-2 16,-1 1-1-16,1 0-4 0,-3-2 0 16,2 2-7-16,-2 0-1 15,2-1-3-15,-2 0-1 0,-1 1 0 16,2-1 1-16,0 1-22 0,0 1 370 16,2 0 55-16,1-2-822 15,1 1 662-15</inkml:trace>
  <inkml:trace contextRef="#ctx0" brushRef="#br0" timeOffset="-188173.4389">-4405-1496 304 0</inkml:trace>
  <inkml:trace contextRef="#ctx0" brushRef="#br0" timeOffset="7859.602">-212 833 559 0,'-3'-5'268'0,"0"-1"6"16,0-2-134-16,0-6-14 16,-1 3-32-16,-22-47-9 15,11 51-9-15,-9 4-3 16,-6 1-12-16,-12 2-8 16,-2 10-5-16,-8 7-1 15,3-1-11-15,1 11 0 16,15 0-11-16,10-1-3 0,17-6-8 15,15-1-2-15,16-5-4 16,22 0 1-16,9-3-1 16,11 4 2-16,-1 0-2 15,2 3 1-15,-17 1-1 16,-8 4 11-16,-17-2 12 16,-12 8 10-16,-16 1 8 15,-10 4 5-15,-7-3-11 16,-9 5-11-16,-1-8-11 15,-4 2-12-15,0-10-7 0,-3 0-12 16,5-4-12-16,-3-9-84 16,6-10-28-16,1-7-65 15,9-9-66-15,4-14-195 16,8-6 60-16</inkml:trace>
  <inkml:trace contextRef="#ctx0" brushRef="#br0" timeOffset="8158.068">-94 598 855 0,'8'8'291'0,"4"18"76"0,4 11-213 15,6 18 3-15,0 6 4 16,4 6-91-16,-2-4-28 16,1 9-28-16,-5-12-31 15,-2 1-28-15,-4-9 50 16,-4-3-1-16,-10-13-29 16,-4-5-28-16,-3-10-44 15,-4-12-174-15,0-12-143 16,-1-10-24-16</inkml:trace>
  <inkml:trace contextRef="#ctx0" brushRef="#br0" timeOffset="8599.691">-28 1049 699 0,'23'-23'481'15,"4"-4"-139"-15,18-1-141 16,1 2-74-16,15-4-68 16,-6 4-81-16,6-1 86 15,-13 7-26-15,2-1-9 16,-13 5-17-16,-2 2-4 16,-12 6-5-16,-5 2-1 15,-9 4 1-15,-7 4-5 0,-10 4-7 16,5-6-7-16,-1 2-21 15,-14 7-14-15,-61 36 4 16,42-28 5-16,4 0 6 16,-3 1 22-16,5-1 13 15,2 4 12-15,6 0 9 16,6 2 8-16,13-1 15 16,10 1 19-16,8-2 0 15,12-1 13-15,5-7 0 16,7 0-7-16,-1-3-21 0,12-3-10 15,-7-1-18-15,3 5-21 16,-6-2-32-16,-2 1-64 16,-13-7-32-16,-4-3-7 15,-11-6-322-15,-4-8 102 16</inkml:trace>
  <inkml:trace contextRef="#ctx0" brushRef="#br0" timeOffset="8762.914">601 914 512 0,'9'-5'616'16,"2"6"-256"-16,3 6-16 16,2 5-211-16,3 9-213 15,1 3 140-15,3 11-18 16,-4 1-25-16,1 9-56 16,-3-3-44-16,-4-5-317 15,-10-6 41-15</inkml:trace>
  <inkml:trace contextRef="#ctx0" brushRef="#br0" timeOffset="8933.814">682 663 578 0,'-12'3'497'0,"4"-1"-139"16,6 5-373-16,5 6 156 15,4 1-506-15,-2 7-41 16</inkml:trace>
  <inkml:trace contextRef="#ctx0" brushRef="#br0" timeOffset="14840.11">698 683 375 0,'4'-6'337'0,"-2"2"-61"0,0-1-31 16,0 3-143-16,1 1-40 15,0 1-6-15,0 1-16 16,0 1 6-16,1-1-2 15,0 1 0-15,-1 0-14 16,0-1-2-16,-2-1 3 16,-1-1 17-16,-1-1 7 15,-2 0 13-15,0 1 13 0,-2-1 2 16,0 1-29-16,1 1-12 16,-1 0-15-16,2 1-29 15,1 2-60-15,4-1-374 16,15-2 99-16</inkml:trace>
  <inkml:trace contextRef="#ctx0" brushRef="#br0" timeOffset="9180.027">931 406 1063 0,'8'13'423'0,"3"19"37"15,3 12-300-15,3 20-8 16,-1 4-61-16,-1 15-62 16,-1-8-5-16,0 7-7 15,0-7-12-15,0 10-45 0,-1-10-44 16,-1 5-81-16,-2-13 473 15,5-5-793-15,1-25 384 16</inkml:trace>
  <inkml:trace contextRef="#ctx0" brushRef="#br0" timeOffset="9587.142">1537 881 200 0,'13'-40'547'0,"-12"10"-194"0,-9 5-89 15,0 6 138-15,-11 10-261 16,-3 7-26-16,-12 15 4 16,3 5-24-16,-6 16-6 15,8 1-21-15,4 12-6 16,8-3-36-16,7 4-9 16,9-9-10-16,12-3-12 15,6-16-10-15,14-5 13 16,0-15-2-16,5-10-2 15,-5-9-1-15,-2-11 1 16,-6-2 1-16,-5-12 2 16,-2 1 3-16,-3-9 0 15,-4 2 0-15,-3 2 0 16,0 17 1-16,-3 10 4 16,-2 21 6-16,4 24 11 15,0 8 3-15,1 17 0 0,0 5-4 16,6 12-5-16,0-6-9 15,3 13-22-15,1-12-22 16,-1-2-110-16,1-17-35 16,-2-12-338-16,-6-25 12 15</inkml:trace>
  <inkml:trace contextRef="#ctx0" brushRef="#br0" timeOffset="9889.251">1776 721 698 0,'0'4'382'0,"2"17"-3"16,2 8-143-16,3 10-87 15,5 1-46-15,1 10-13 16,3-7-29-16,3-1-2 16,-4-8-11-16,-1-8-3 15,-1-10 6-15,-4-10 8 16,-1-12 4-16,1-16 8 15,2-9 7-15,2-14-9 16,-3-2-12-16,6-12-13 16,-1 6-16-16,8-11-15 15,0 2-4-15,3-11-57 0,2 12-31 16,0 0-75 0,-6 10-41-16,0 12 329 0,-7 17-642 15,-9 6 330-15</inkml:trace>
  <inkml:trace contextRef="#ctx0" brushRef="#br0" timeOffset="10243.116">2342 685 650 0,'28'-8'397'0,"8"-9"-15"16,-1 1-111-16,9-7-127 15,-6-5-45-15,2-2-25 16,-10 1-38-16,-4-4-2 16,-12 7-4-16,-9 1 4 15,-10 5 4-15,-6 5 7 16,-7 11-6-16,-9 10 4 16,1 10 1-16,-5 15 10 15,2 10-1-15,2 11 3 16,4-3-5-16,5 8 1 15,5-9-20-15,6 1-7 16,6-11-8-16,7 5-9 16,8-12-6-16,4 3-29 15,4-7-19-15,5-2-91 16,-4-9-52-16,2-3-356 16,-6-10 42-16</inkml:trace>
  <inkml:trace contextRef="#ctx0" brushRef="#br0" timeOffset="10547.713">2766 411 912 0,'3'29'367'0,"0"18"64"16,-1 0-206-16,2 11-57 15,2-7-39-15,7 2-31 16,-3-16-42-16,3-1-42 15,-1-11 22-15,3-8 7 16,-12-11-10-16,2-11 15 16,-1-5 3-16,-4 6-8 15,0-3-13-15,4-37-2 16,11-51-15-16,-5 33-5 16,1 0-8-16,2-5-39 15,-1 8-23-15,1 4-86 16,-5 19-38-16,-2 8-26 15,-4 15-295-15,2 3 87 16</inkml:trace>
  <inkml:trace contextRef="#ctx0" brushRef="#br0" timeOffset="10817.463">3144-196 904 0,'8'19'340'0,"-2"24"67"15,0 16-233-15,1 21-12 16,-6 4-43-16,2 14-17 16,-3-14-43-16,2 10-18 15,-1-9-25-15,3 1-5 16,-2-13-4-16,-2-2-48 15,-1-20-40-15,-4-5-63 16,0-20-326-16,-2-8 46 16</inkml:trace>
  <inkml:trace contextRef="#ctx0" brushRef="#br0" timeOffset="11223.037">3233 389 561 0,'26'-26'556'0,"16"-3"-137"0,1 4-328 16,6 4 343-16,-3 4-383 15,4 3-13-15,-10 4-22 16,-8 4-10-16,-14 5-7 16,-6 4-12-16,-14 5-4 15,-8 6-4-15,-11 1 1 16,-7 7 2-16,-9 0 11 15,-5 0 7-15,1-4 4 16,1 2 3-16,7-4 16 16,0 3 16-16,12 1 14 0,2 11 14 15,8-3-3-15,3 6-2 16,8-3-12-16,5 4-5 16,4-10-10-16,8 0 7 15,8-5-12-15,3-3-2 16,5-2-12-16,5-2-5 15,-7-2-5-15,-5-2-8 16,-4-2-19-16,-6-7-81 16,-4 0-55-16,-3-10-245 15,-3-4-125-15,4-8-76 16</inkml:trace>
  <inkml:trace contextRef="#ctx0" brushRef="#br0" timeOffset="11801.648">3697 406 882 0,'32'-7'387'16,"6"-4"37"-16,15-5-186 15,-2 2-80-15,10-6-19 0,-9 1-63 16,2-1-18-16,-17 3-32 16,-6 0-9-16,-16 4-7 15,-8 1 12-15,-12 6 0 16,-10 1 1-16,-5 5 2 15,-10 5-4-15,0 4-12 16,-9 6-3-16,5 4 0 16,-5 9 2-16,8 3 2 0,-2 8 4 15,11 0-1-15,4 8 1 16,7-7-3-16,8 1 0 16,6-7-3-16,11-4 1 15,5-10-1-15,13-4 1 16,4-10-1-16,13-10 2 15,-1-3 0-15,8-17-2 16,-6-7-2-16,-1-17-1 16,-10-2-2-16,-1-15-2 15,-11 3 1-15,0-15-1 16,-5 4-1-16,0-17-10 16,-3 2-7-16,1-8-7 15,-7 17 0-15,-1 7 1 16,-5 27 8-16,-3 21 8 15,-4 26 10-15,-6 26 11 16,1 12 6-16,-2 31 5 16,0 6 16-16,-3 23 6 0,4-3-6 15,0 16-3-15,1-5-3 16,2 8-17-16,3-18-11 16,-3 2-2-16,0-22-1 15,-5-9-47-15,-2-23-19 16,2-10-120-16,1-20 422 15,5-12-822-15,6-13 340 16</inkml:trace>
  <inkml:trace contextRef="#ctx0" brushRef="#br0" timeOffset="12150.526">4518 330 997 0,'4'31'389'0,"-3"16"51"15,-1 1-263-15,4 5-27 16,-2-10-57-16,5-1-42 16,2-15-13-16,0-10-5 15,3-15-16-15,1-18-5 16,3-9 10-16,4-20-16 16,-1-9-16-16,12-12 10 15,-3 6 1-15,9-3-2 16,-2 15 0-16,2 7 13 15,-9 20 11-15,1 10 15 16,-11 12 8-16,-5 15 16 16,-4 7 1-16,-6 17 6 0,-5 3-40 15,1 11-6-15,-4-1-14 16,0 9-14-16,2-13-51 16,-1 2-52-16,2-12-59 15,0-8-31-15,2-15-356 16,5-9 85-16</inkml:trace>
  <inkml:trace contextRef="#ctx0" brushRef="#br0" timeOffset="12340.984">5202 85 1115 0,'-3'27'467'0,"-6"12"-5"15,6 1-317-15,-2 12-30 16,0-5-62-16,1 4-124 16,0-9-27-16,-2-5-366 15,1-18 49-15</inkml:trace>
  <inkml:trace contextRef="#ctx0" brushRef="#br0" timeOffset="12527.846">5356-252 977 0,'-9'-10'674'15,"-3"4"-127"-15,-7 1-155 16,17 5-135-16,10 4-780 16</inkml:trace>
  <inkml:trace contextRef="#ctx0" brushRef="#br0" timeOffset="14234.011">1838 545 574 0,'-4'-3'252'0,"2"-1"77"16,-2 2-101-16,3-3-96 15,-1 2-19-15,1 1-47 16,1 2-53-16,0 4-54 16,0 8 70-16,0 34-6 15,-2 49-25-15,-2-42-7 16,-1-9-337-16,2 3 97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524" units="cm"/>
          <inkml:channel name="Y" type="integer" max="29376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4213" units="1/cm"/>
          <inkml:channelProperty channel="Y" name="resolution" value="1000.204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1T11:49:42.781"/>
    </inkml:context>
    <inkml:brush xml:id="br0">
      <inkml:brushProperty name="width" value="0.06667" units="cm"/>
      <inkml:brushProperty name="height" value="0.06667" units="cm"/>
      <inkml:brushProperty name="color" value="#FF0000"/>
      <inkml:brushProperty name="fitToCurve" value="1"/>
    </inkml:brush>
  </inkml:definitions>
  <inkml:trace contextRef="#ctx0" brushRef="#br0">2250 35 806 0,'-110'-29'269'16,"-1"9"72"-16,-29 10-222 16,10 17-36-16,-23 9-2 15,13 10-27-15,-20 20-22 16,17 3 6-16,-20 22-2 15,17 14-12-15,-7 29-1 16,20 16-5-16,-1 39 4 16,27 1-1-16,-1 25 7 15,24-13 0-15,12 17 3 16,30-30-8-16,19 10 0 16,29-26-7-16,20 10-3 15,23-30-3-15,26 14-1 16,10-20-2-16,32 13 1 15,16-23 1-15,46 10-3 16,4-13-1-16,38-4 0 0,-6-12-2 16,39 0-2-16,-10-17 2 15,65-3 0-15,-13-22 0 16,69-17 0-16,-13-20-2 16,41-25 0-16,-44-17-1 15,64-26-3-15,-45-19-3 16,19-30-3-16,-48 0 0 15,38-22 1-15,-80 9 1 16,2-12-2-16,-55 9-2 0,-9-13-13 16,-69 6-5-16,-13-25-10 15,-49 6 2-15,-26-39-1 16,-52 9 11-16,-36-28 5 16,-45 16 9-16,-53-20 7 15,-31 33 8-15,-73-27 11 16,-32 33 2-16,-85-19 1 15,-13 36-1-15,-110 15-1 16,19 44-8-16,-65 28-3 16,42 49-20-16,-32 36-67 15,100 30-315-15,-41 48 65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524" units="cm"/>
          <inkml:channel name="Y" type="integer" max="29376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4213" units="1/cm"/>
          <inkml:channelProperty channel="Y" name="resolution" value="1000.204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1T11:49:42.785"/>
    </inkml:context>
    <inkml:brush xml:id="br0">
      <inkml:brushProperty name="width" value="0.06667" units="cm"/>
      <inkml:brushProperty name="height" value="0.06667" units="cm"/>
      <inkml:brushProperty name="color" value="#FF0000"/>
      <inkml:brushProperty name="fitToCurve" value="1"/>
    </inkml:brush>
  </inkml:definitions>
  <inkml:trace contextRef="#ctx0" brushRef="#br0">627-576 752 0,'-26'-55'323'0,"10"-10"20"15,13 13-197-15,9-10-35 16,10 7-50-16,14-4-6 15,2 17-18-15,14-4 1 16,-1 10 1-16,4 7-1 16,-6 19-6-16,-4 10 8 15,-10 20-2-15,0 19 6 16,-12 16-1-16,-1 13 5 16,-13-2-8-16,0 8-1 15,-6-8-13-15,0-1-2 16,0-17-9-16,3 1-4 15,3-16-4-15,0-7-3 16,4-10-3-16,9-6 0 16,-3-4-1-16,-13-2 0 15,3-1 1-15,4 0-1 16,-1 4 0-16,4 2 1 16,0 4-1-16,19 36 1 15,56 101-1-15,-69-85 4 0,-3-10 2 16,-7 7 3-16,-6-6 4 15,-9 12 2-15,-4-16-1 16,-13 7-2-16,3-10-3 16,-10-4-4-16,1-19-3 15,-4 10-5-15,10-13-11 16,0 0-35-16,6-7-28 16,1 0-51-16,6-9-26 0,6-11 497 15,4 4-784-15,0-3 434 16</inkml:trace>
  <inkml:trace contextRef="#ctx0" brushRef="#br0" timeOffset="1">777-533 648 0,'-3'-33'315'16,"-4"13"38"-16,1 14-158 15,9 16-92-15,-3-4 20 16,0 7-32-16,3 39-27 15,20 134 22-15,-7-75-2 16,4-7-48-16,6 6-12 16,0-15-15-16,6-1-25 15,-9-25-12-15,3-8-47 16,-6-18-35-16,-1-11-123 16,-15-28-184-16,-4-1 9 15</inkml:trace>
  <inkml:trace contextRef="#ctx0" brushRef="#br0" timeOffset="2">41 75 758 0,'26'-101'252'0,"-22"108"62"16,2 9-189-16,4 7-20 16,-7 13-15-16,-9 22-9 15,-4 7-16-15,-3 14-7 16,-10 5 4-16,-9 17 7 15,5-10-7-15,-8 10 6 16,5-13-11-16,4 6 1 16,20-25-16-16,12-1-6 15,14-22-13-15,16-14-6 16,9-15-9-16,17-11-13 16,0-16 9-16,19-12-1 15,-9-8-3-15,13-6-35 16,-14-6-23-16,7 0-83 15,-16 3-70-15,0 9-68 0,-16 8-158 16,-4-4 4-16</inkml:trace>
  <inkml:trace contextRef="#ctx0" brushRef="#br0" timeOffset="3">9 749 423 0,'0'0'289'0,"0"3"-23"0,-3 1-53 16,-1-1-103-16,1 0 5 15,3 0-18-15,0 1-8 16,0-1-8-16,0 0 4 16,3 0-8-16,4-3-6 15,-1-3-15-15,7-3 4 16,36-50 13-1,107-136-58-15,-94 85 13 16,-3-1-8-16,-7 7-2 16,-23 36-2-16,-6 7-5 15,-13 22-6-15,-4 7-6 16,-9 12-21-16,-3 21-49 16,-4 12-27-16,6-13 402 15,-2 4-744-15,-1 2 375 16</inkml:trace>
  <inkml:trace contextRef="#ctx0" brushRef="#br0" timeOffset="4">1054-328 476 0,'0'9'237'16,"0"-2"38"-16,0-1-160 16,0-2 4-16,-4-1-32 15,1-3-31-15,0 3-22 0,0 0 41 16,-4 1-20-16,1 2-4 15,-1 1-7-15,-3 2-19 16,1 4-13-16,-1 1-4 16,0-1-14-16,0 0 153 15,1-4-481-15,-1-2 203 16</inkml:trace>
  <inkml:trace contextRef="#ctx0" brushRef="#br0" timeOffset="5">940-426 309 0,'-17'19'178'16,"8"-9"-1"-16,5-3-64 16,4-7-48-16,4 0-21 15,2-3 141-15,4-4-361 16,23-13 167-16</inkml:trace>
  <inkml:trace contextRef="#ctx0" brushRef="#br0" timeOffset="6">1262-364 841 0,'20'13'330'16,"-1"6"43"-16,4 14-191 15,9 3-51-15,4 9-5 16,7-12-35-16,9-4-3 16,0-16-17-16,0-10-12 15,-13-12-17-15,-3-17-1 16,-17-10-10-16,1-10-12 16,-11-3 1-16,5-9-4 0,-11-1-9 15,3-6-6-15,-6 3-12 16,4-13-62-1,-8 10-61-15,1 3-61 0,-10 14-297 16,3 22 29-16</inkml:trace>
  <inkml:trace contextRef="#ctx0" brushRef="#br0" timeOffset="7">1894-566 379 0,'-4'3'181'0,"-2"0"17"16,2 1-91-16,-2-4-10 0,3 0-23 16,-4 0 10-16,4 0-16 15,0-4 3-15,-1 1-7 16,1 0-2-16,0 0-15 16,0-1 8-16,3 1-6 15,0 3 12-15,0 3-3 16,0 7 1-16,0 3-15 15,6 59-9-15,17 107-17 16,-10-91-8-16,-3-17-19 0,0-12-50 16,-4-23-20-16,-3-30-286 15,4-25 41-15</inkml:trace>
  <inkml:trace contextRef="#ctx0" brushRef="#br0" timeOffset="8">1454-784 757 0,'0'10'269'15,"-3"-10"43"-15,13-10-172 0,-7 7 65 16,3-7-112 0,14-65 8-16,136-120-20 15,-91 68-5-15,-16 19-23 16,3-12-12-16,-10 25-21 16,1-5-7-16,-14 34-15 15,-3-2-47-15,-6 19-32 0,-4 10-30 16,-16 13-323-16,-3 20 72 15</inkml:trace>
  <inkml:trace contextRef="#ctx0" brushRef="#br0" timeOffset="9">1614-810 687 0,'-30'-46'327'15,"-32"-77"15"-15,82 84-139 16,-1-1-103-16,21-12-22 16,2 7-23-16,13-14-22 15,-3 10-15-15,13 1 1 16,-3 8-2-16,7 11 6 16,-8 13-1-16,-2 16 15 15,-17 23 1-15,-9 19 10 16,-17 7-1-16,-9 22 3 15,-14 1 1-15,-3 0 4 16,-6-4-11-16,0 4-2 16,3-14-7-16,3 4-12 15,10-13-11-15,3 3-3 16,14-19-7-16,9-7-8 16,0-13-14-16,16-7-61 0,-6-16-27 15,9-3-75-15,-2-9 421 16,-4-8-701-16,-10 4 360 15</inkml:trace>
  <inkml:trace contextRef="#ctx0" brushRef="#br0" timeOffset="10">2883-2509 236 0,'3'3'285'0,"-6"20"262"15,6 19-216-15,-6 30 74 16,0 12-305-16,6 30 0 16,0 7-30-16,4 22-32 15,9-10-8-15,4 20-8 16,-1-9-15-16,-3 5-7 0,1-22-6 16,-11 3-58-16,-6-29-29 15,-6-16-24-15,-7-39-315 16,3-11 73-16</inkml:trace>
  <inkml:trace contextRef="#ctx0" brushRef="#br0" timeOffset="11">2587-1311 673 0,'-3'-46'296'15,"9"4"11"-15,23-14-150 16,4 4-74-16,19-16-16 15,3 9-27-15,10-6 3 16,-9 16-8-16,2 10 14 16,-9 17 8-16,3 18 14 15,-13 27 0-15,4 16 4 16,-7 13-3-16,-1 20-13 16,-2 3-15-16,3 13-13 15,-10-10-11-15,0-7-30 16,0-9-29-16,-10-10-29 15,-6-29-22-15,-4-16-360 16,-2-14 102-16</inkml:trace>
  <inkml:trace contextRef="#ctx0" brushRef="#br0" timeOffset="12">3235-2490 747 0,'-7'-88'299'0,"10"17"23"0,10 12-174 16,0 14-78-16,7-1-17 15,-4 20-28-15,4 6-9 16,-7 11-9-16,0 2-1 16,0 14 0-16,-13-4 1 15,0 3 3-15,3 4 2 16,0 6 21-16,17 66 20 15,19 110 5-15,-29-68 13 16,-1-1 5-16,11 37-11 16,-4-14-21-16,10 20-6 15,-6-13-17-15,3 10-5 16,-10-26-7-16,-7-1-79 16,-6-28-79-16,-3 3-292 15,-10-24-9-15</inkml:trace>
  <inkml:trace contextRef="#ctx0" brushRef="#br0" timeOffset="13">1399 1081 845 0,'-7'-6'264'0,"1"2"76"15,2 4-198-15,4 7-44 0,4 12 3 16,12 56-9-16,33 114-25 16,-36-104-26-16,-7 3-3 15,1-20-17-15,-4-6-2 16,-9-23-6-16,12-13-1 16,-6-16-2-16,0-27-1 15,3-12-2-15,4-26-1 16,-1-7-4-16,4-33-3 15,0 8-4-15,6-18-5 16,7 14-1-16,6 3 0 16,1 27 0-16,5 8 2 15,-5 24 5-15,2 13 0 16,-9 19 1-16,0 23 2 16,-4 7 1-16,7 19 1 15,-3 0 1-15,3 10 1 16,0-7 0-16,4 7 1 0,-1-10-54 15,3 0-63-15,-6-13 34 16,10-6-336-16,-3-20 59 16</inkml:trace>
  <inkml:trace contextRef="#ctx0" brushRef="#br0" timeOffset="14">2252 811 469 0,'-23'-42'395'16,"-3"16"-63"-16,-4 22-17 16,4 24-172-16,0 22-3 15,0 13-21-15,7 14-23 16,9-7-27-16,7 3-10 16,9-20-31-16,11-9-29 15,5-16 9-15,11-17-4 16,-1-10 0-16,4-19-4 15,-6-3-3-15,2-13-5 16,-6 3-2-16,-3-7-5 16,-10 10 1-16,3 4 4 15,-6 12 7-15,-7 14-3 16,4 16 4-16,-7-7 3 16,0 7-2-16,0 3-2 15,0 29 7-15,10 114-30 16,-7-97-23-16,7-7-64 0,-10-13 91 15,-4-7 89 1,-2-19-463-16,-4-16 309 0</inkml:trace>
  <inkml:trace contextRef="#ctx0" brushRef="#br0" timeOffset="15">2141 703 701 0,'0'-55'245'15,"10"-7"25"-15,6 13-190 0,13-3-44 16,7 17-43-16,6 2-60 16,-3 17-45-16,4 6-82 15,-7 13 35-15,-7 14 97 16,-3 12 91-16,-3 13 81 16,-1 7 112-16,5 19 3 15,5 1-75-15,7 6-25 16,0-7-24-16,-3 0-37 15,-3-19-23-15,-4-3-7 16,-13-20-12-16,-6-10-9 16,-4-16 4-16,4-13-1 15,-10 13-5-15,0-7-1 16,0-2-6-16,0-43-2 16,0-108-1-16,3 85-1 15,7 10 0-15,0 3-1 0,0 20 0 16,-4 16 0-1,7 19-1-15,-10 17 19 0,7 19 9 16,-3 20 9-16,3 3 4 16,-4 13 5-16,4-3-18 15,-4 0-6-15,7-19-8 16,-3-8-2-16,-7-15-2 16,4-14 1-16,-7-19-2 15,0 10 0-15,0-3-1 16,0-7-2-16,10-40-4 0,25-109 1 15,-25 100-2-15,3 7 0 16,4 12-1-16,2 14-1 16,-3 16-1-16,1 13 0 15,-4 16 2-15,-4 17 0 16,1 6 1-16,0 10 1 16,3 3 2-16,3 6-16 15,0-15-21-15,7-1-55 16,0-13-40-16,-3-6-306 15,2-10 48-15</inkml:trace>
  <inkml:trace contextRef="#ctx0" brushRef="#br0" timeOffset="16">3254 173 919 0,'-3'-16'286'0,"6"16"75"16,4 22-221-16,2 8-28 16,8 12 0-16,6 10-7 15,3 13-13-15,3-6-25 16,3 12-23-16,-6-5-16 0,-6 5-8 16,-10-9-12-16,-7 3-3 15,-13-19-3-15,-9-4-19 16,-11-13-18-16,4-12-43 15,-3-14-29-15,0-10-26 16,3-9-34-16,6-13-258 16,1-14 90-16</inkml:trace>
  <inkml:trace contextRef="#ctx0" brushRef="#br0" timeOffset="17">3489-374 813 0,'6'10'342'0,"1"19"16"15,2 20-219-15,-2 23 7 16,3 6-39-16,3 19-32 16,-10-9 8-16,7 3-7 0,-4-13-30 15,10-9-12-15,-3-20-20 16,10-7-6-16,-6-22-6 15,5-17-1-15,-2-16 0 16,3-13-13-16,-4-10-5 16,-3-13-7-16,-6-3-10 15,-10-3-7-15,3 3 23 16,-3 6 3-16,4 10 8 0,-4 13 8 16,3 10 7-16,-3 20-8 15,0-4 2-15,0 4 9 16,0 6 6-16,0 6 2 15,0 24 0-15,23 97 0 16,-10-108-6-16,0 1-7 16,3-14 1-16,7 1-2 15,3-11-3-15,3-2 1 16,0-7 1-16,14-7-2 16,-14-2 0-16,-3-11 1 15,-10-6-2-15,4-10-2 16,-10 4 1-16,-4-14-1 15,-3 4 0-15,1-4 0 16,-8 10 1-16,-2-3 0 16,-1 20-1-16,1 3-1 15,6 22 0-15,-3-3 2 16,-1 4 2-16,1 3 6 0,0 6 6 16,0 39 4-1,6 98-1-15,3-101 0 0,7-13-7 16,4-3-4-16,-8-13-4 15,11-10-2-15,0-10-5 16,-1-13-22-16,-3-9-12 16,10-10-29-16,-6-7-12 15,-10-13-14-15,3 0 2 0,-7-22 10 16,-6 5 27-16,0-5 11 16,0 9 19-16,0 10 20 15,3 32 6-15,-6 14 16 16,10 22 5-16,-7-9 15 15,0 6 3-15,0 19 5 16,6 37-12-16,17 100-6 16,-16-107-12-16,6 0-14 15,3-17-31-15,0-6-66 16,-3-16-291-16,0-10 50 16</inkml:trace>
  <inkml:trace contextRef="#ctx0" brushRef="#br0" timeOffset="18">4240-218 718 0,'-9'-49'293'0,"9"17"-14"16,6-1-185-16,-3 14-57 16,11 3-53-16,-1 9 35 15,-13 10 22-15,3 1 8 16,0 5 21-16,4 4 14 15,12 39 16-15,40 111-2 16,-40-98-39-16,-3-16-19 16,4-13-19-16,0-17-20 15,-1-19-18-15,-3-19 29 16,1-20-1-16,-11-16-3 0,-3-27 3 16,-12 4 4-16,-11-16 8 15,-9 6 8-15,-10-13 5 16,-7 16-3-16,-9-25-2 15,6 12-5-15,-3-19-8 16,13 6 4-16,-3-6 12 16,15 26-4-16,5 19-2 15,9 30-3-15,3 42-9 16,10 23-14-16,13 29-3 16,6 3-2-16,27 13-45 15,16-22-46-15,29-10 143 16,7-30 144-16,22-16-667 15,-12-25 459-15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524" units="cm"/>
          <inkml:channel name="Y" type="integer" max="29376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4213" units="1/cm"/>
          <inkml:channelProperty channel="Y" name="resolution" value="1000.204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1T11:52:23.662"/>
    </inkml:context>
    <inkml:brush xml:id="br0">
      <inkml:brushProperty name="width" value="0.06667" units="cm"/>
      <inkml:brushProperty name="height" value="0.06667" units="cm"/>
      <inkml:brushProperty name="color" value="#FF0000"/>
      <inkml:brushProperty name="fitToCurve" value="1"/>
    </inkml:brush>
  </inkml:definitions>
  <inkml:trace contextRef="#ctx0" brushRef="#br0">4219 736 532 0,'3'-36'192'0,"-16"-3"53"16,-3 10-136-16,-7 3-2 15,-6 0-16-15,-17 0-3 16,-6 6-32-16,-9 4-5 15,-8 10-20-15,-15 6-6 16,-1 6-10-16,-13 4-3 16,1 6-4-16,-17 4 5 15,6-4 1-15,-19 4 2 16,7-1 3-16,-33 1 4 16,6-4-8-16,-22-3-3 15,13 3-4-15,-26 13-5 16,25 7-5-16,-12 13 3 15,16 6-1-15,-29 20 1 16,22-6 2-16,-19 22 1 16,20-3 2-16,-4 19 3 15,33-6 2-15,-4 19 1 16,-6 14 13 0,10 3-14-16,6-1 2 15,14 1-2-15,15-10-2 0,47-29-1 16,15 16-3-16,26-20-3 15,24 20 0-15,22-16-1 16,16 9 0-16,17-16 0 16,12 10 0-16,1-16 0 15,19 6 0-15,-6-16 0 16,22 6 2-16,-6-19-1 16,29 3 1-16,1-16-1 0,31 3 0 15,-12-10-1-15,13 4 3 16,-16-10-2-16,12 6 0 15,-22-6 1-15,42 6-1 16,-3 4 1-16,22 3 3 16,-12-1-1-16,19 1 3 15,-39 0 0-15,26-7 1 16,-19-9 0-16,25 3 3 16,-12-10-2-16,22-3 0 15,-26-7 1-15,20 0-3 16,-16-9-5-16,29-4 1 15,-23-3-2-15,13-7-2 16,-29 1 2-16,9-7 0 16,-35-10 0-16,16-10 0 15,-16-6 0-15,12-19 0 16,-28-1 0-16,9-9 0 16,-32 6 0-16,6-6-1 15,-26 12 0-15,13 1 1 0,-16 9-1 16,17-2 1-16,-14 2-1 15,29-9 1-15,-16 6 0 16,7-13-1-16,-20 10 0 16,10-13 0-16,-32 6 0 15,12-9-1-15,-13 9 1 16,4-9-1-16,-17 6 1 16,1-6 0-16,-21-1 0 15,5-15 1-15,-8 6-2 0,-3-27 1 16,-2 14 0-16,-1-19 0 15,-10 12 0-15,-19-19 1 16,-14 9-1-16,-12-15 1 16,-16 9-1-16,-14-17 1 15,7 18-2-15,-16-14 1 16,-4 13-1-16,-22-10 1 16,-4 17-1-16,-35-11 1 15,9 27 0-15,-52-16 0 16,-9 16 0-16,-47-14 0 15,1 18-2-15,-58-11-1 16,19 20 0-16,-49-4-8 16,19 24-3-16,-48-1-11 15,9 17-12-15,-61 3-20 16,39 19-13-16,-85 14-84 16,26 9-225-16,-62 33 42 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524" units="cm"/>
          <inkml:channel name="Y" type="integer" max="29376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4213" units="1/cm"/>
          <inkml:channelProperty channel="Y" name="resolution" value="1000.204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1T11:52:23.663"/>
    </inkml:context>
    <inkml:brush xml:id="br0">
      <inkml:brushProperty name="width" value="0.06667" units="cm"/>
      <inkml:brushProperty name="height" value="0.06667" units="cm"/>
      <inkml:brushProperty name="color" value="#FF0000"/>
      <inkml:brushProperty name="fitToCurve" value="1"/>
    </inkml:brush>
  </inkml:definitions>
  <inkml:trace contextRef="#ctx0" brushRef="#br0">-806 1705 637 0,'24'10'255'16,"-2"-10"29"-16,-5-2-173 0,0-10-14 16,-7-1-41-16,-3-3-13 15,-10 1-17-15,-7 3 1 16,-1 5-3-16,-11 5 4 15,0 8-3-15,-2 14 7 16,3 6-3-16,-4 13 3 16,8 0-2-16,5 12 9 15,7-8-7-15,8 6-1 16,4-14-10-16,13-1-3 16,-1-12-9-16,12-10-3 15,-4-9-3-15,11-11-3 16,-6-6-4-16,4-6-12 15,-9-4-13-15,4-12-12 16,-10 2-7-16,-1-9-10 16,-3 2 4-16,-3-14-8 15,-7 3 2-15,3-5-7 16,0 6 6-16,0-5-3 0,-1 18 17 16,1 2 7-1,-3 11 11-15,-2 6-8 0,-3 9-6 16,-2 3-12-16,2 0-184 15,-2 7 46-15</inkml:trace>
  <inkml:trace contextRef="#ctx0" brushRef="#br0" timeOffset="1">-451 1476 617 0,'-5'-7'220'0,"1"-1"46"16,1 2-160-16,0-2-1 15,1 3-13-15,2 3-8 0,0 4-6 16,0 6 3-16,2 1-21 16,6 39-8-16,11 73-10 15,-14-65-10-15,-2-6-23 16,4 4-5-16,-3-8-10 15,2-1-30-15,-2-13-25 16,3-1-37-16,-2-12-43 16,2-9-220-16,6-14 43 15</inkml:trace>
  <inkml:trace contextRef="#ctx0" brushRef="#br0" timeOffset="2">-195 1575 776 0,'-5'29'313'0,"10"22"66"16,0 7-261-16,2 17-14 15,5-3-44-15,3 12-43 16,0-9-44-16,-1 8 40 15,0-20-9-15,-4 1-14 16,0-15-14-16,-4-8-45 16,-3-17 50-16,-6-12 50 15,1-19-370-15,-2-20 207 0</inkml:trace>
  <inkml:trace contextRef="#ctx0" brushRef="#br0" timeOffset="3">-347 1742 539 0,'10'-27'240'0,"19"-9"25"15,7-3-129-15,26-4-41 16,-1 9-27-16,9-2-17 16,-5 5-24-16,8 2-5 15,-21 14-9-15,0-2-3 16,-19 10-4-16,-8 4 10 15,-18 6 7-15,-12 1 7 16,-7 6 5-16,7-7 9 16,-2 4 1-16,-3 2-2 15,-7 14 3-15,-58 97-1 16,64-72-9-16,5 1-8 16,9-8-11-16,6-8-10 15,10-13-3-15,13-13-4 16,-3-14-5-16,8-13-7 15,-6-11-4-15,-2-10-4 16,-8 0-2-16,2-8 6 16,-12 6 7-16,-1 0 4 15,-8 9 5-15,3 8 10 16,-5 11 2-16,-3 22 8 0,3 18 2 16,6 15 0-16,-2 9-5 15,9 14-4-15,10-5-22 16,6 2-18-16,0-9-354 15,5-6 96-15</inkml:trace>
  <inkml:trace contextRef="#ctx0" brushRef="#br0" timeOffset="4">-147-93 389 0,'-4'-17'584'0,"4"3"-265"16,-8 4 6-16,3 7-191 15,3 6-205-15,0-1 152 0,-1 3-10 16,1 4 7-16,-1 21-18 15,-2 93-4-15,3-65-7 0,-2 21-4 16,-2-9-19-16,-3 3-5 16,-3 4-5-16,-5 13-3 15,-5-13-7-15,3 5-2 0,-3 5 0 16,2-6-2-16,1-10-3 16,3-11-12-16,-1-12-47 15,5-31-407 1,2-21 26-16,7-38-91 15</inkml:trace>
  <inkml:trace contextRef="#ctx0" brushRef="#br0" timeOffset="5">-741 363 328 0,'3'-29'440'0,"-1"7"-127"16,10-12-182-16,15-4 200 16,9-20-263-16,10 0-29 15,14-19-8-15,0 2-11 0,8-5 1 16,-3 12-3-16,1-9 1 16,-6 15-1-16,3-6 1 15,-10 13 0-15,3 4 4 16,-10 19 4-16,-3 25 12 15,-9 22 6-15,2 30 6 16,-5 18-5-16,8 29-8 16,-5 2-14-16,9 22-7 15,-2-10-31-15,0 17-79 16,-7-14-204-16,7 5-129 16,-10-23-105-16</inkml:trace>
  <inkml:trace contextRef="#ctx0" brushRef="#br0" timeOffset="6">-1509 1565 428 0,'-2'-33'453'0,"0"-1"-317"15,9-7-17-15,-4-1-32 16,1 2 3-16,-2 11-6 0,4 2-6 16,-4 15-11-16,3 7 9 15,5 15-11-15,-10-5 12 16,2 7-2-16,17 60 1 15,29 90-14-15,-21-53-6 16,0-10-21-16,6-1-6 16,-4-20-15-16,3-6 1 15,-8-24-3-15,-2-11 5 16,-6-22 1-16,-1-13 8 16,-7-19-2-16,-2-22-1 15,2-11-6-15,-1-18-4 16,-3-2-10-16,9-15-1 15,-6 13-2-15,8-12-10 16,-4 9-12-16,7-8-29 16,-1 18-17-16,4-7-34 15,-2 17-15-15,3 11-42 16,-5 17-25-16,-2 18-203 0,-8 21 34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524" units="cm"/>
          <inkml:channel name="Y" type="integer" max="29376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4213" units="1/cm"/>
          <inkml:channelProperty channel="Y" name="resolution" value="1000.204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1T11:52:23.670"/>
    </inkml:context>
    <inkml:brush xml:id="br0">
      <inkml:brushProperty name="width" value="0.06667" units="cm"/>
      <inkml:brushProperty name="height" value="0.06667" units="cm"/>
      <inkml:brushProperty name="color" value="#FF0000"/>
      <inkml:brushProperty name="fitToCurve" value="1"/>
    </inkml:brush>
  </inkml:definitions>
  <inkml:trace contextRef="#ctx0" brushRef="#br0">-6028 5199 563 0,'-6'5'233'15,"-3"-1"26"-15,0 1-147 0,0-1-6 16,0 1-24-16,0-1-20 16,0-2-19-16,1-4-6 15,-1-2-11-15,-11-16-14 16,-56-96 9-16,51 58 0 16,2-2-3-16,-9-14-3 15,10 8-3-15,-7-10-2 16,4 5-5-16,1-6-1 15,4 8-2-15,2-2-1 16,5 13 0-16,4-2 1 16,7 13 1-16,2-4 1 15,2 10 1-15,5-4-1 16,4 10-1-16,0 1 0 16,5 10-2-16,-1 6 0 15,3 7 0-15,4 9 0 16,-2 6 0-16,0 14 2 15,-5 4 0-15,1 7 2 16,-5 0 1-16,-1 7 1 0,-4-5-1 16,-2 3 2-16,-4-2-1 15,-4 1 1-15,-2 0 3 16,-6 3 4-16,1-5-1 16,0 0 1-16,2-9-2 15,2-4-5-15,7-9-5 16,5-7-1-16,3-4-2 15,-8 2 0-15,3 0 1 16,3-3 0-16,3 1-1 0,23-4 0 16,63-16 0-16,-57 24-1 15,-3 5 1-15,14 2 0 16,-2 1-1-16,9 6 1 16,-8 2 0-16,-1 6 0 15,-9 0 2-15,-9 10 3 16,-14 1 2-16,-4 12 1 15,-6 0 0-15,-10 13 1 16,-8 11 3 0,-7-4-6-16,-6-3-1 15,-8 1 0-15,-10-15-1 16,2-18 0-16,-5-8 0 16,0-11-1-16,-4-10 0 15,15-8-1-15,-3-8 0 16,7-2-23-16,1-12-29 0,4 4-30 15,1-7-34-15,6 2-266 16,2-4 71-16</inkml:trace>
  <inkml:trace contextRef="#ctx0" brushRef="#br0" timeOffset="1">-5534 4733 595 0,'-3'22'265'16,"6"7"21"-16,3 15-130 16,8 5-45-16,6 11-12 15,4-4-37-15,3 6-7 16,2-18-18-16,4-8-8 16,-2-12-10-16,-2-13 2 0,-6-15-1 15,-4-14 7-15,-10-9 1 16,-4-19 6-16,-8-5-3 15,-6-12-2-15,3 5-5 16,-3-8-2-16,0 13-14 16,3-3-2-16,-1 9-3 15,0-2-4-15,0 16-7 16,1 2-10-16,-3 9-13 16,-2 9-40-16,2 13-29 15,-2 6-288-15,-2 9 62 16</inkml:trace>
  <inkml:trace contextRef="#ctx0" brushRef="#br0" timeOffset="2">-5450 4644 613 0,'-6'-5'239'15,"1"-2"24"-15,1-21-147 16,6-75-48-16,18 64-21 15,0 9-21-15,2 2-12 16,3 8-18-16,-3 6-32 16,-2 10-30-16,0 6-213 15,-9 7 35-15</inkml:trace>
  <inkml:trace contextRef="#ctx0" brushRef="#br0" timeOffset="3">-5089 4515 493 0,'21'-9'216'0,"0"4"34"16,10 3-102-16,6 2-18 16,3 14-13-16,1 6-15 15,7 10-13-15,-10 4-25 16,-2 13-15-16,-5-3-9 0,0 8-6 15,-9-11-12-15,0 1 2 16,-6-6-8-16,-5-5-3 16,-4-6-3-16,-5-3-3 15,-2-11-3-15,-5 0 1 16,-1-9 0-16,3-2-1 16,-1 0 0-16,-5 0-1 15,-4-2-2-15,-18-4 0 16,-69-21-1-16,73 20 0 15,7 7 1-15,6 2 2 16,8 10 2-16,6 3 2 16,9 0 0-16,7 3-1 15,4-2-1-15,6-2-2 16,5-8 0-16,5-2-16 16,0-10-17-16,3-7-52 15,0-5-19-15,-4-9-20 16,-6 3-244-16,2-8 78 0</inkml:trace>
  <inkml:trace contextRef="#ctx0" brushRef="#br0" timeOffset="4">-5423 4635 418 0,'-2'0'212'0,"0"0"8"0,0 0-81 15,-1-3-53-15,3 1-16 16,0 0-14-16,0-3-9 0,0 1-5 16,0-2-3-16,3-3-1 15,3-18 0-15,27-64-13 0,-17 69-7 16,2-3-6-16,6-6-28 16,3 2-6-16,6-4-271 15,1-7 67-15</inkml:trace>
  <inkml:trace contextRef="#ctx0" brushRef="#br0" timeOffset="5">-4094 4790 246 0,'-7'-18'407'16,"7"-12"-117"-16,9-2-122 15,20-10 144-15,7 2-237 16,15-11-16-16,6 5-24 0,10-4-23 16,-13 15 2-16,1 6-4 15,-17 18-1-15,-2 9 2 16,-10 15 0-16,-1 7 15 15,-7 7 11-15,-1 10-11 16,1 4-4-16,-2 3-4 16,-3 0-11-16,2 12-11 15,-2-9 7-15,1-1-14 16,2-6-15-16,-1 3-53 16,-2-11 399-16,-2-2-680 15,-2-10 322-15</inkml:trace>
  <inkml:trace contextRef="#ctx0" brushRef="#br0" timeOffset="6">-4061 3978 698 0,'7'16'296'0,"4"17"13"15,7 5-187-15,6 20-4 16,1 4-24-16,8 15-52 16,-7 0 4-16,8 21-11 15,-3-9-19-15,0 8-20 16,-4-10 9-16,6 7-23 15,-10-19-17-15,-6-8-39 16,-1-25-10-16,-16-4-274 16,-3-25 72-16</inkml:trace>
  <inkml:trace contextRef="#ctx0" brushRef="#br0" timeOffset="7">-3409 4015 599 0,'11'-28'264'16,"2"12"11"-16,-2 9-139 15,7 17-3-15,0 14-24 16,1 27-8-16,4 7-6 0,8 24-18 16,-5 2-21-1,8 13-22-15,-6-5-7 0,6 14-10 16,-7-12-8-16,4 1-6 15,-2-20-17-15,-1-10-53 16,-5-29-320 0,6-36 73-16</inkml:trace>
  <inkml:trace contextRef="#ctx0" brushRef="#br0" timeOffset="8">-1799 4432 415 0,'22'3'283'0,"-2"-3"-21"0,4-5-51 16,1-2-92-16,6-8-15 16,-7 0-29-16,1-8-14 15,-10 1-22-15,-4 0 2 16,-8 4-10-16,-10 0-9 16,-2 7 7-16,-9 5 3 15,1 3-7-15,-8 6 1 16,1 5-1-16,-1 8-4 15,3 2 4-15,2 13 6 16,9 7-3-16,4 8 2 16,5 3-3-16,7 11-7 15,1-6-9-15,7 1-5 16,3-9-4-16,9 2-2 16,-1-13-8-16,5-4-25 15,-2-11-25-15,3-7-40 16,0-8-26-16,-2-5-268 15,-8-11 69-15</inkml:trace>
  <inkml:trace contextRef="#ctx0" brushRef="#br0" timeOffset="9">-1453 4281 708 0,'7'25'358'15,"7"21"-17"-15,3 4-182 0,8 14-27 16,4-4-54-16,1 2-51 16,0-9 13-16,-2 0 0 15,-8-16-10-15,-6-11 0 16,-5-11-5-16,-7-10-2 16,0-12-5-16,-4-11 3 15,4-6-11-15,-2-14-1 16,2-2-1-16,-4-13-15 15,6 2-20-15,-1-14-32 16,1 7-24-16,-2-8-52 16,2 10-43-16,-6-6-209 15,0 12 42-15</inkml:trace>
  <inkml:trace contextRef="#ctx0" brushRef="#br0" timeOffset="10">-1168 3707 696 0,'9'35'332'0,"4"12"4"15,7 18-145-15,0 6-92 0,9 15-22 16,0-6-33-16,0 16-15 15,-7-15-16-15,7 3-10 16,-9-8-14-16,0 6-34 16,-5-15-16-16,-1 0-38 15,-10-17-13-15,-6-9-9 16,-9-19-202-16,2-9 71 16</inkml:trace>
  <inkml:trace contextRef="#ctx0" brushRef="#br0" timeOffset="11">-2420 4490 635 0,'5'-19'396'0,"-3"10"-105"15,7 6-132-15,7 12-58 16,8 13-49-16,5 7-61 15,9 13 76-15,4 3-21 0,5 6-7 16,-3-9-17-16,1-1-5 16,-10-11-8-16,-1-3-3 15,-12-9-1-15,-2-7-1 16,-7-9 2-16,-8-9 4 16,-5-8 0-16,-3-12 3 15,-6-6 1-15,-2-19 1 16,0-5-6-16,2-21-1 15,5-2-4-15,2-20-5 16,4 7-5-16,2-1-4 16,-2 13-2-16,3 6 1 15,4 28 7-15,-3 9-17 16,3 21-6-16,0 10-14 16,-2 14-17-16,0 8-42 15,4 12-352 1,-3 4 158-16</inkml:trace>
  <inkml:trace contextRef="#ctx0" brushRef="#br0" timeOffset="12">-984 4357 473 0,'18'-33'262'16,"4"4"-2"-16,7-4-82 16,2 6-44-16,12 1-35 15,-4 2-37-15,8 1-7 16,-7 8-25-16,-2-3-25 0,-12 9 7 15,-7 5-4-15,-15 4-3 16,-6 7-1-16,-14 4-1 16,-7 4-1-16,-3 5 1 15,-7 3-2-15,0-2 0 16,-6 5 2-16,9-1 3 16,-2 1 10-16,12-3 1 15,5 3 8-15,6-2 1 16,7 3 0-16,6 0 0 0,5 2 7 15,7 0-4-15,8 2 1 16,3-4-3-16,8-3-9 16,8-6-8-16,3 2-4 15,1-11-2-15,4-3 1 16,-6-1 1-16,-6-5-65 16,-12 0-32-16,-7-5-32 15,-13-1-260-15,-14-8 43 16</inkml:trace>
  <inkml:trace contextRef="#ctx0" brushRef="#br0" timeOffset="13">-473 4273 670 0,'36'-7'318'0,"10"-9"6"0,6-6-172 15,6-12-35-15,-3-2-57 16,3-15-6-16,-14-2-22 16,-3-3-3-16,-15 7-12 15,-8 0-5-15,-12 16-6 16,-6 8-2-16,-9 12-1 16,-6 8 8-16,-5 14 3 15,-4 9 6-15,-3 7 2 0,-4 10 3 16,6 1-1-16,-3 9 0 15,5-4-6-15,5 10-3 16,5-3-1-16,4 5-210 16,11-8-201-16,3 6 414 15,6-8 3-15,7-4 2 16,4-9 203-16,7-8 199 16,0-11-413-16,8-9-3 15,-3-13-2-15,8-13-1 16,-6-12-2-16,1-17 0 15,-5-7 0-15,-4-17-2 16,-10 1 0-16,-9-10-1 16,-6 6 0-16,-8-21 0 15,-4 13 0-15,2-19-2 16,3 11-3-16,-3-10-3 16,2 23 0-16,-1 12 0 15,2 32 1-15,-3 21 12 16,3 31 8-16,6 27 19 0,2 18 10 15,5 28 8-15,4 12 1 16,14 27-1-16,2-1-18 16,13 27-9-16,3-13-7 15,5 13-13-15,-4-20-10 16,-7-3-26-16,-10-30-24 16,-9-14-48-16,-9-31-46 15,-6-19-20-15,-8-31 1 0,-4-22 557 16,-4-16-766-16,-6-29 472 15</inkml:trace>
  <inkml:trace contextRef="#ctx0" brushRef="#br0" timeOffset="14">289 4076 752 0,'-2'-18'345'16,"2"25"16"-16,7 17-150 16,9 10-88-16,6 16-17 15,7 3-34-15,2 4-13 16,0-9-27-16,3-2-10 15,-8-19-11-15,-4-10-3 16,1-19-3-16,-6-17-1 16,-6-15 0-16,3-17-9 15,-5-7-12-15,-3-14-10 16,1 3 9-16,2-2 1 0,-3 15 8 16,7 3 8-16,-1 24 22 15,-3 15 3 1,4 21 10-16,5 18 12 0,2 10 12 15,4 12-20-15,3 0-12 16,6 8-10-16,-4-9-11 16,2 8-29-16,-4-10-17 15,-1 4-56-15,-3-16-33 16,-3-2 320-16,-9-18-630 16,-2-6 314-16</inkml:trace>
  <inkml:trace contextRef="#ctx0" brushRef="#br0" timeOffset="15">1016 3347 1131 0,'-33'-24'384'16,"0"12"39"-16,11 6-309 16,10-6-479-16,17-3 97 15</inkml:trace>
  <inkml:trace contextRef="#ctx0" brushRef="#br0" timeOffset="16">972 3654 506 0,'7'15'449'16,"-1"18"-79"-16,6 16-5 16,3 7-218-16,5 13-33 15,2-1-48-15,3 8-36 16,-3-14-63-16,7 0 111 15,-7-24-493-15,-7 2 171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524" units="cm"/>
          <inkml:channel name="Y" type="integer" max="29376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4213" units="1/cm"/>
          <inkml:channelProperty channel="Y" name="resolution" value="1000.204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1T11:54:13.374"/>
    </inkml:context>
    <inkml:brush xml:id="br0">
      <inkml:brushProperty name="width" value="0.06667" units="cm"/>
      <inkml:brushProperty name="height" value="0.06667" units="cm"/>
      <inkml:brushProperty name="color" value="#FF0000"/>
      <inkml:brushProperty name="fitToCurve" value="1"/>
    </inkml:brush>
  </inkml:definitions>
  <inkml:trace contextRef="#ctx0" brushRef="#br0">440-206 270 0,'-9'-9'364'0,"0"0"-101"16,0 1-138-16,0-2 176 15,1 1-221-15,-1 0-6 16,-3 4-13-16,-3 5-14 15,-12 2-10-15,-18 19 1 16,-88 74-8-16,76-26 1 16,7-7-2-16,-16 21 0 15,16-15-5-15,-4 7 6 0,19-13 1 16,2 7-8 0,13-22-1-16,7 4-2 0,10-9-6 15,3-1-5-15,12-9 0 16,15 1 1-16,5-9-1 15,22-3 0-15,8-9-1 16,19 0 0-16,-7-7-2 16,15-1-1-16,-18-1 0 15,4-6 0-15,-13-3-41 0,12-15-50 16,-8-6-51-16,11-14-269 16,-3 2 22-16</inkml:trace>
  <inkml:trace contextRef="#ctx0" brushRef="#br0" timeOffset="1">-9 216 228 0,'-6'0'326'15,"1"0"-89"-15,-5 3-122 0,5 0 158 16,-1 0-188-16,3 0-15 0,3-1-4 16,3-2-8-16,6 0-9 15,38 0-5-15,131-8-1 16,-86-1 0-16,19-15 3 15,-7-2-7-15,20-16 7 16,-17-3 6-16,21-17-12 16,-12 3-9-16,9-10-3 15,-16 10-11-15,2 8-12 16,-37 15 0-16,-12 13-1 16,-26 11-7-16,-19 6-25 15,-17 6-20-15,-9 3-46 16,7 0-9-16,-4 0-6 15,-6 0 17-15,-35-3-250 16,-114-12 123-16</inkml:trace>
  <inkml:trace contextRef="#ctx0" brushRef="#br0" timeOffset="2">2271 55 163 0,'-4'30'212'0,"-13"95"184"15,17-105-172-15,0 1 63 16,0-9-210-16,2-5 2 16,-2-7-18-16,0 0-4 15,-2-3-10-15,-1-3-10 0,-1-6-10 16,-1-57 0-16,-19-94-3 16,15 68 2-16,0 3-4 15,3-10 3-15,3 5-5 16,-3-22-3-16,4 9-6 15,2-6-2-15,0 15-5 16,-4-3-2-16,8 27-1 16,-2 11 5-16,4 22 1 0,-6 8 2 15,3 25 1-15,3 11 1 16,0 11-5-16,-6-5 3 16,3 3 2-16,9 20 6 15,23 49-1-15,60 118 1 16,-50-95-3-16,12 21-4 15,-1-13-6-15,1 7 0 16,-7-29-1-16,-2-4 0 16,-16-24-1-16,-5-11 2 15,-6-22 2-15,-4-7 1 16,2-17 3-16,-2-16 2 16,-4-13 2-16,1-17 3 15,-8-13-3-15,3-21-2 16,-3-2-1-16,-3-23-4 15,0-1-4-15,-1-18 1 16,-2 12-1-16,0-24-2 16,-2 22 0-16,4-11-1 15,-7 22 0-15,5 0 0 0,3 30-7 16,-1 15-20-16,2 26-21 16,2 15-30-16,-4 15-19 15,7 26-42-15,-2 16 32 16,-2 23-273-16,10 4 83 15</inkml:trace>
  <inkml:trace contextRef="#ctx0" brushRef="#br0" timeOffset="3">3474-985 602 0,'-18'-23'244'0,"-12"20"40"16,0 18-158-16,-8 11 3 15,0 19-31-15,-4 26-1 16,6 7-23-16,0 19 0 15,13-10-21-15,4-7-6 16,11-23-19-16,14-10-7 0,3-27-11 16,5-8-3-16,7-8-3 15,3-13 0-15,0-9 0 16,2-12-1-16,-2-5 0 16,3-19 0-16,-3-3-1 15,-7-5 0-15,2 6-1 16,-5-1 7-16,-7 21 6 15,-2 13 16-15,-2 14 4 16,-3 12 10-16,4 9-4 0,-4-6-3 16,0 3-16-16,5 24-2 15,7 29-10-15,30 96-3 16,-18-99-4-16,-1 3 3 16,1-15-7-16,3 5-43 15,-13-14-31-15,4-3-69 16,-3-8-295-16,-6-18 49 15</inkml:trace>
  <inkml:trace contextRef="#ctx0" brushRef="#br0" timeOffset="4">3866-426 597 0,'-3'-54'228'15,"15"4"29"-15,11-18-146 0,19-1-23 16,18-8-10-16,5 9-19 16,16 6 13-16,-7 20-3 15,0 18 7-15,-6 24 0 16,-2 29 7-16,-16 20-7 16,0 16-14-16,-8 3-25 15,-9 10-15-15,-16-22 2 0,2-6-13 16,-14-26 9-1,1-15 11-15,-3-27 4 0,6-27-17 16,-3-17-3-16,9-18-5 16,0-6-8-16,9-12-1 15,2 12-1-15,13 3 1 16,-6 17-2-16,15 16 5 16,-7 31 5-16,6 22 9 15,-11 25 2-15,3 25 2 16,-10 10-5-16,-2 20 1 15,-9 0-28-15,0 23-71 16,-3-11-40-16,-1 16-332 16,-14-25 22-16</inkml:trace>
  <inkml:trace contextRef="#ctx0" brushRef="#br0" timeOffset="5">3806-886 742 0,'39'-42'297'0,"2"-12"33"0,7-5-201 16,3-18-13-16,-15 0-49 16,-4-18-11-16,-5 8-21 15,-10-8-6-15,-1 18-5 16,-11-7-3-16,-10 20-5 16,-11-2-1-16,-7 13-4 15,-9-4-3-15,1 15-1 16,2 4-2-16,6 17 3 0,4 18 5 15,1 21 5 1,1 26 12-16,10 22 8 0,-5 38 9 16,4 21-1-16,14 44-4 15,6 6-12-15,6 45-8 16,17-9-12-16,13 24-17 16,2-27-24-16,4 18-39 15,-4-51-19-15,-8-15-35 16,-15-52-11-16,-6-29 389 15,-16-55-626-15,-5-15 339 16</inkml:trace>
  <inkml:trace contextRef="#ctx0" brushRef="#br0" timeOffset="6">6519-1510 253 0,'-8'-48'354'0,"-8"3"-102"16,2 10-142-16,-16 2 164 16,3 12-214-16,-18 6-10 15,2 18-7-15,-17 21 4 16,0 15-6-16,1 38 5 15,14 10-6-15,4 22-3 16,32 2 5 0,11-11-33-16,17-29-2 15,14-22-4-15,8-29 0 0,1-29 0 16,5-23 1-16,-9-10-1 16,-2-15 0-1,-9-2-1-15,-7-13 0 0,-4 16 0 16,-4 3 0-16,-7 20 12 15,-5 9 5-15,0 27 1 16,4 21 0-16,-1 11 0 16,9 19-11-16,-1 11-4 15,4 6-24-15,0-8-17 16,-3 2-147-16,-9-20-178 16,9-10-7-16</inkml:trace>
  <inkml:trace contextRef="#ctx0" brushRef="#br0" timeOffset="7">5979-2107 358 0,'9'-69'128'0,"17"1"364"16,13 8-603-16,14 1 203 15</inkml:trace>
  <inkml:trace contextRef="#ctx0" brushRef="#br0" timeOffset="8">7988-1751 616 0,'130'-27'297'0,"-82"1"12"16,-4 2-140-16,-2-6-42 15,-3 3-54-15,-10-3-14 16,-5 1-24-16,-10-1-18 15,-7 9 8-15,-14-3 5 16,-1 7-4-16,-10 8 5 16,-3-3-7-16,-6 9 3 15,1 9-6-15,-4 5 0 16,3 5-5-16,6 20 3 16,4 2-3-16,5 16 0 0,6 1-2 15,3 14-1 1,6-6-5-16,-1 11-1 15,10-15-3-15,4 7-1 0,4-16-2 16,7-2 0-16,3-16-6 16,5-2-28-16,-5-18-21 15,9-6-46-15,-4-12-24 16,1-15-276-16,-6-11 68 16</inkml:trace>
  <inkml:trace contextRef="#ctx0" brushRef="#br0" timeOffset="9">8656-2227 713 0,'12'42'291'0,"5"24"29"16,4 2-189-16,6 15-25 15,3-9-43-15,3 4 0 16,-7-19-16-16,-2-2 9 15,-6-16-6-15,-15-11 3 16,3-15-6-16,-6-9-2 16,-9-15-14-16,6 6-4 15,0-3-9-15,0-6-7 16,3-36-7-16,12-110 0 0,-6 96-7 16,9-23-26-1,-3 10-26-15,-7-6-41 0,-5 17-43 16,0-8-274-16,-5 21 65 15</inkml:trace>
  <inkml:trace contextRef="#ctx0" brushRef="#br0" timeOffset="10">9068-2821 1025 0,'21'87'264'15,"3"5"82"-15,4 20-291 16,-5-4-27-16,4 10-10 16,-6-11-8-16,-4 12-23 15,-5-18-12-15,-3 1-11 16,-3-19-45-16,-9-9-270 15,0-24 82-15</inkml:trace>
  <inkml:trace contextRef="#ctx0" brushRef="#br0" timeOffset="11">7449-1576 527 0,'-8'-8'249'0,"-4"-11"39"0,-9-19-92 15,-30-87-81-15,57 87-6 16,-3 5-31-16,6 0-30 16,0 16-25-16,9 10 43 15,0 14-7-15,18 22 2 16,2 21-4-16,7 28-10 16,-3 7-12-16,8 23-11 15,3 8 10 1,-11-12-18-16,-4-18 7 15,-5-18 0-15,-15-26 4 16,-12-33-2-16,3-15 5 16,-6-15 2-16,-3 18-9 15,0-8-8-15,2-73 3 16,7-92-10-16,-5 76-9 16,-1 10 5-16,2-7 4 15,2 13-7-15,2-11-3 0,-6 18-4 16,2 2-19-16,1 25-18 15,-3 8-32-15,0 25-19 16,-3 14-36-16,-3 11-21 16,0-4-260-16,1 1 72 15</inkml:trace>
  <inkml:trace contextRef="#ctx0" brushRef="#br0" timeOffset="12">9309-2161 513 0,'42'-33'299'0,"-3"9"-10"16,8-9-95-16,1 13-63 15,2 2-29-15,-8 3-44 0,-4 4-13 16,-10 13-20-16,-16 7-8 16,-12 3-5-16,-16 9-4 15,-8 3-2-15,-8 0-1 16,2 2-3-16,-8 1-3 15,8-4 2-15,-6 5 15 16,6-4 2-16,6-1 6 16,7 1 5-16,2 2 5 15,9 5-18-15,9 1 1 16,3 0-3-16,11 4-2 16,2-6-3-16,7 6 5 15,2-7-3-15,3 7-2 16,2-6-4-16,6 3-2 15,0-10-11-15,-1-5-34 16,1-9-37-16,-9-7-49 16,-16-10-260-16,7-7 44 15</inkml:trace>
  <inkml:trace contextRef="#ctx0" brushRef="#br0" timeOffset="13">9833-2185 721 0,'35'-3'293'0,"15"-9"30"15,-2-6-192 1,12-5-18-16,-10-7-36 0,3-5-12 16,-20 5-17-16,-6 3-4 15,-12 6-8-15,-6 9-9 16,-15 6-10-16,-3-2-2 15,6 10-7-15,-3 1-1 16,-3 0-5-16,-3 3 0 16,-2 3-1-16,-7 6-1 15,-9 9 0-15,-83 92 1 16,92-78-1-16,10 9 5 16,1 1 5-16,8 0 5 15,7-4 1-15,7 1 5 16,0-7-1-16,12 1-1 15,3-9 1-15,5-7-3 16,4-7-5-16,11-13-2 16,-2-15-6-16,11-18-4 15,-11-6-1-15,3-17-4 16,-13 2-7-16,-2-11-19 0,-12 8-10 16,0-8-31-16,-9 5-28 15,0-7-20-15,-10 3-269 16,-2-10 65-16</inkml:trace>
  <inkml:trace contextRef="#ctx0" brushRef="#br0" timeOffset="14">10457-1962 555 0,'12'-39'250'0,"8"-11"20"15,1-4-140-15,14-11-20 16,7 0-29-16,6-13-11 16,-1 13-8-16,10 9 14 15,-10 20 7-15,10 18-1 16,-12 24-7-16,10 18 6 15,-3 15-6-15,-2 13-5 16,-8 5-17-16,2 9-5 0,-17-1-16 16,-3-2-14-1,-12-19-15-15,-3-8 10 0,-9-15-5 16,2-21-1-16,1-18-1 16,9-24-3-16,3-11-2 15,0-25-1-15,-3-2-5 16,5-9-3-16,-8 9 0 15,3 5 0-15,-3 25 2 16,-3 12 3-16,3 28 4 0,0 17 6 16,0 17 6-1,6 17-2-15,2 9 1 0,2 16-1 16,-2 2-5-16,7 3-5 16,-9-2 1-16,0-1-18 15,-6-15-34-15,0-5-32 16,-4-12-66-16,2-19-310 15,-2-14 65-15</inkml:trace>
  <inkml:trace contextRef="#ctx0" brushRef="#br0" timeOffset="15">10394-2663 711 0,'3'3'299'0,"3"-6"25"15,6-4-179-15,30-22-33 16,88-89-39-16,-88 49-21 16,-10 6-18-16,-5-8-10 15,-18 14-9-15,-6-5-5 16,-9 12-1-16,-8 3-1 15,-7 11-1-15,-6 0 0 16,3 9-1-16,-8 3-3 16,8 7-2-16,0 5-1 15,6 15-1-15,0 14-1 0,3 16 3 16,9 24 10-16,-3 8 9 16,9 33 20-16,7 6 10 15,10 27 9-15,4 5 3 16,12 37 1-16,-1-16-6 15,13 25 2-15,2-19-54 16,-2 3-14-16,-6-35-22 16,-10 3-21-16,-14-39-67 0,-11-15-12 15,-14-32-13-15,-11-30-277 16,-5-27 46-16</inkml:trace>
  <inkml:trace contextRef="#ctx0" brushRef="#br0" timeOffset="16">11577-2841 1063 0,'12'38'315'15,"5"10"76"-15,4 11-291 16,0 0-42-16,0 7-15 0,-6-7-45 16,2-2-62-16,-1-12-331 15,1-10 69-15</inkml:trace>
  <inkml:trace contextRef="#ctx0" brushRef="#br0" timeOffset="17">11645-3210 496 0,'-23'-21'470'0,"2"9"-121"16,2 15-54-16,10 9-241 16,4 0-122-16,5-9-274 15,0 3 23-15</inkml:trace>
  <inkml:trace contextRef="#ctx0" brushRef="#br0" timeOffset="18">699 1510 718 0,'-7'-20'255'0,"-2"11"40"15,1 21-191-15,-13 9-21 16,-6 12-27-16,-12 17-8 15,-2 6-8-15,-19 16 7 16,1-4 3-16,-9 12 11 16,2-8 0-16,-5 8-1 15,15-6-9-15,2 6 16 16,15-9-15-16,21 7-1 16,22-16-6-16,29-5-7 15,22-19-24-15,32-12-4 16,11-19-4-16,30-10-8 15,-10-12-10-15,26-15-8 0,-5 7-95 16,25-13-330-16,-7-3 78 16</inkml:trace>
  <inkml:trace contextRef="#ctx0" brushRef="#br0" timeOffset="19">372 2007 632 0,'-9'-3'264'16,"6"-3"25"-16,9-3-136 15,-6 9-32-15,6-3 5 16,6-3-21-16,55-29 12 16,109-55-17-16,-63 45-5 0,3 4-28 15,24-3-9 1,-6 5-29-16,2 0-10 15,-20 10-11-15,-10-4-5 0,-31 6-4 16,-25-5-11-16,-14 4-18 16,-15 2-42-16,-21 5-26 15,-12 6-44-15,-12 3-282 16,-26 15 75-16</inkml:trace>
  <inkml:trace contextRef="#ctx0" brushRef="#br0" timeOffset="20">3046 1635 665 0,'6'-14'290'0,"21"2"36"16,5-7-171-16,19 2-13 15,2 5-34-15,19 0-30 16,-1 6-37-16,3 6-13 0,-11-3-17 16,2 0-18-16,-18 0 10 15,-8 0-1-15,-12-6-1 16,-6 1-19-16,-12-1-12 15,-4 2-34-15,-7 7-20 16,-1 0-166-16,-3 4-100 16,-6-1-26-16</inkml:trace>
  <inkml:trace contextRef="#ctx0" brushRef="#br0" timeOffset="21">2975 1124 270 0,'-3'9'406'0,"12"-14"-111"15,17-7-127-15,13-4 198 16,15-10-242-16,5-1-34 16,12-8-11-16,-5 5-34 15,-1-3-35-15,-14 6 6 16,-7 6-5-16,-17 9-8 0,-3 1-11 16,-12 1-13-1,-1 2-12-15,-5 2-39 0,-9 9 381 16,0 0-677-16,-3 3 332 15</inkml:trace>
  <inkml:trace contextRef="#ctx0" brushRef="#br0" timeOffset="22">3156 2111 502 0,'8'14'300'16,"13"2"-8"-16,12-2-75 15,3-4-94-15,11-2-23 16,4 1-31-16,17-6-23 16,-5-3-23-16,20-6-10 15,-12-3-19-15,12-8-38 16,-17-7-25-16,-4-15 340 15,-20-6-609-15,-13-11 303 16</inkml:trace>
  <inkml:trace contextRef="#ctx0" brushRef="#br0" timeOffset="23">2957 1350 516 0,'-9'-68'503'0,"5"9"-364"16,8-4-1-16,2 6-14 16,5 13-22-16,5 26-23 15,4 21 7-15,4 18-16 16,9 35-2-16,-1 15-16 16,4 28-17-16,0 1-7 15,-4 16-8-15,-2-14-10 16,-3 2-3-16,-6-18-5 15,-4 0 3-15,-5-24-4 0,0-8-42 16,6-27-43-16,-3-22-312 16,-3-25 44-16</inkml:trace>
  <inkml:trace contextRef="#ctx0" brushRef="#br0" timeOffset="24">3970 1273 305 0,'-21'-12'443'0,"15"3"-147"16,1 6-182-16,10 6 184 16,-5 0-274-16,3 0-38 15,6 3-27-15,6 3-256 16,26 12 52-16</inkml:trace>
  <inkml:trace contextRef="#ctx0" brushRef="#br0" timeOffset="25">4023 1594 990 0,'21'44'247'15,"-6"12"79"-15,6-2-289 16,5 8-11-16,2-10-14 16,-4-9-52-16,-1-10 533 15,-5-15-820-15,3-18 400 16</inkml:trace>
  <inkml:trace contextRef="#ctx0" brushRef="#br0" timeOffset="26">4350 1692 446 0,'7'-9'230'16,"-5"-15"1"-16,-2-9-109 16,3-14-15-16,3-4-36 15,3-5 4-15,3 6-7 16,6-2 16-16,0 20-7 15,8 11 10-15,4 19-10 16,5 16-2-16,2 13-15 16,4 15-15-16,-3 3-18 0,1 17-11 15,-3-3-7-15,2 7-19 16,-5-10-6-16,3-3-73 16,-12-17-73-16,-10-12-221 15,-5-15-15-15</inkml:trace>
  <inkml:trace contextRef="#ctx0" brushRef="#br0" timeOffset="27">4852 730 805 0,'36'44'362'0,"9"24"-12"16,-6 12-219-16,8 18-22 0,-6-2-57 15,-2 13-55-15,-7-14 22 16,4 9-7-16,-9-18-14 16,-6 6-55-16,-3-21-25 15,-13-5-25-15,-1-21-264 16,-10-12 64-16</inkml:trace>
  <inkml:trace contextRef="#ctx0" brushRef="#br0" timeOffset="28">5304 1368 669 0,'42'-57'276'16,"-10"13"20"-16,4-4-162 15,-9 21-56-15,-6 6-22 16,-9 16-25-16,-9 17-6 16,-13 12-9-16,-4 8-2 15,-7 7-6-15,-12 15-3 16,0-7 5-16,4 3 18 16,-1 1 19-16,6 2 1 15,12-8 5-15,16 3 0 16,4-10-18-16,19-5-19 15,5-12-2-15,19-9-4 16,-3-12-4-16,9-10-1 16,-10-7-44-16,6-8-44 0,-11-4-24 15,-4-6 321-15,-8-1-604 16,0-15 329-16</inkml:trace>
  <inkml:trace contextRef="#ctx0" brushRef="#br0" timeOffset="29">5744 1071 283 0,'3'32'448'0,"-1"7"-132"0,10 14-143 15,7-5 198-15,4 6-259 16,4-13-28-16,8 1-4 16,5-15-26-16,10-12-16 15,0-15-2-15,4-12 1 16,-9-16-11-16,-1-16 0 15,-14 0-12-15,-9-13-2 16,-10 7-6-16,-1-7-24 16,-10 10-28-16,0-10-63 15,-4 3 240-15,4-8-556 16,-6 6 223-16</inkml:trace>
  <inkml:trace contextRef="#ctx0" brushRef="#br0" timeOffset="30">6294 797 622 0,'110'154'335'15,"-81"-70"-39"-15,-2-12-163 16,6-1-27-16,-12-15-58 16,0-8-57-16,-7-22 28 15,-8-17-5-15,0-18-7 16,-3-29 0-16,-3-7-2 15,3-23-1-15,6-6-3 16,0-13-1-16,0 11-2 0,12-5-1 16,3 23 0-16,2 10 7 15,1 25 11-15,5 16 11 16,-5 22 20-16,3 20 14 16,-6 16-3-16,-3 13-6 15,-4 8-7-15,1 5-22 16,-3 4-14-16,9-1-8 15,-3-15-20-15,0-11-20 16,-4-19-15-16,1-29-327 16,-3-17 91-16</inkml:trace>
  <inkml:trace contextRef="#ctx0" brushRef="#br0" timeOffset="31">7037 830 283 0,'9'66'474'16,"-1"-4"-154"-16,7 12-156 0,5-15 173 15,-1-8-275-15,-7-12-29 16,-1-16-9-16,-1-16-11 16,-5-26-4-16,-1-7-3 15,-4-21 0-15,2-7-4 16,1-18 0-16,6 10-1 0,12-3-1 15,6 8-1-15,11 11 1 16,4 19 0-16,-4 15 17 16,1 15 17-16,0 18-4 15,-15 15-7-15,2 10-6 16,-7 2-3-16,-2 8-3 16,1-2-6-16,9 2-24 15,-6-9-4-15,11 4-25 16,0-18-345-16,16-9 109 15</inkml:trace>
  <inkml:trace contextRef="#ctx0" brushRef="#br0" timeOffset="32">7872 644 562 0,'-30'-12'362'0,"-3"27"-27"16,4 8-117-16,-4 29-59 0,9 7-57 16,9 8-16-16,3-5-16 15,9 0-7-15,15-17-28 16,9-15-21-16,0-12-11 16,14-24-10-16,-2-9-14 15,3-17 15-15,-7-8-1 16,1-12-2-16,-13 7 0 15,2 0 2-15,-5 12 4 0,-5 8 1 16,-3 16 1-16,3 11-2 16,-3 14 2-16,-6-12 0 15,0 8 4-15,6 16-20 16,9 19-21-16,38 95-9 16,-29-103-340-16,3-9 85 15</inkml:trace>
  <inkml:trace contextRef="#ctx0" brushRef="#br0" timeOffset="33">9101 334 805 0,'3'66'342'0,"9"5"22"0,3 12-184 15,6-8-76-15,6-3-18 16,-1-25-33-16,7-3-5 15,-4-18-9-15,2-14-2 16,-8-12-2-16,-2-18 2 16,-9-13 1-16,0-14-9 15,0-11-8-15,0-16-7 16,2 7-9-16,5-12-9 16,2 8-10-16,2-2-53 15,-5 17-26-15,5-2-60 16,-4 20-14-16,-2 12-265 15,-5 19 80-15</inkml:trace>
  <inkml:trace contextRef="#ctx0" brushRef="#br0" timeOffset="34">9880 159 425 0,'-12'-12'369'0,"0"12"-47"0,-11 4-56 15,-4 13-85-15,-6 10-60 16,-2 18 1-16,2 6-27 16,-3 20 4-16,10-3-24 15,14 6-6-15,8-8-18 16,16-1-16-16,9-18-23 16,15-11-1-16,-1-12-7 0,13-15-8 15,-4-18 4-15,8-18 0 16,-9-6-7-16,-1-17-4 15,-15-4-2-15,-6-5 3 16,-7 2 3-16,-7-2 4 16,-10 11 3-16,3 7 3 15,-4 11-3-15,2 18 3 16,2 15 3-16,0 18 2 16,0-14 1-16,0 4 0 15,0 16-3-15,9 29-2 16,32 84-1-16,-14-95-30 15,-9-10-19-15,3-3-60 16,-3-11-27-16,2-11-320 16,-5-13 66-16</inkml:trace>
  <inkml:trace contextRef="#ctx0" brushRef="#br0" timeOffset="35">8284 35 319 0,'10'83'536'0,"-5"21"-159"0,1 3-184 16,9 14 196-16,0-7-314 16,6 8-28-16,5-20-33 15,7 6-9-15,-6-25-28 16,-3-9-65-16,-9-27 5 16,-13-23-308-16,-2-18 45 15</inkml:trace>
  <inkml:trace contextRef="#ctx0" brushRef="#br0" timeOffset="36">8656 549 455 0,'17'-18'350'0,"1"0"-69"15,-8 7-63-15,-5 1-67 16,-8 10-79-16,1 3 1 15,-2 4 1-15,-2 1-22 16,-3 7-9-16,-26 38 7 16,-57 93-2-16,62-76 8 15,9-7-3-15,10 5 6 16,13-11-9-16,16-4-5 16,9-17-18-16,18-7-8 15,5-17-10-15,16-12-7 16,-4-17-31-16,12-13-81 0,-9-9 491 15,4-11-820-15,-13-4 360 16</inkml:trace>
  <inkml:trace contextRef="#ctx0" brushRef="#br0" timeOffset="37">10237 234 772 0,'8'21'354'0,"4"11"23"16,0 10-168-16,6-4-55 16,0 10-15-16,-6-9-25 15,6-3-24-15,-9-13-17 16,-4-3-23-16,2-13-16 16,-7-10-15-16,0 3 3 0,0-4-4 15,0-1-6-15,0-16-5 16,0-26-6-16,17-108-3 15,-5 90-9-15,9-12-45 16,-3 8-37-16,15-11-34 16,-4 14-26-16,7 10-58 15,-3 17-221-15,9 1 74 16</inkml:trace>
  <inkml:trace contextRef="#ctx0" brushRef="#br0" timeOffset="38">10346-310 628 0,'39'-17'279'16,"6"-2"10"-16,20-7-130 15,0-1-59-15,24 0 3 16,-5 6-11-16,14 9 7 16,-9 7 4-16,3 10 18 0,-17 11-19 15,1 13 2-15,-22 7-11 16,-6 17-26-16,-15 4-29 15,-4 14-11-15,-8-6-19 16,0 10-2-16,-9-16-4 16,2-9-90-16,-2-19 424 15,9-17-1-15,3-26-821 16,2-38 699-16</inkml:trace>
  <inkml:trace contextRef="#ctx0" brushRef="#br0" timeOffset="39">10730-230 744 0,'6'0'286'0,"-3"0"37"15,-3 3-194-15,0 3-6 16,-3 3-30-16,-6 14 16 16,-12 40-12-16,-26 106 6 0,35-97-22 15,9 11-6-15,11-20-23 16,10-7-14-16,6-20-19 15,12-3 2-15,2-19-6 16,7-11-5-16,-7-15 6 16,4-21 5-16,-6-11-7 15,-6-24 2-15,-13-3 0 16,-8-13 1-16,-11 1-1 16,-14-12 0-16,-8 12-3 15,-8-7-3-15,5 14-6 0,-6-19-5 16,9 11-6-16,1-5-20 15,3 14-21-15,-8 8-62 16,5 30-25-16,-19 20 365 16,3 20 120-16,-8 23-798 15,2 19 730-15</inkml:trace>
  <inkml:trace contextRef="#ctx0" brushRef="#br0" timeOffset="40">11478-1145 1485 0,'-29'0'335'16,"17"6"130"-16,6 9-456 15,3-9-72-15,3-3-39 16,0 2-363-16,3 5 70 15</inkml:trace>
  <inkml:trace contextRef="#ctx0" brushRef="#br0" timeOffset="41">229 3602 247 0,'-12'9'143'0,"-15"6"268"15,-91 42-194-15,78-48 71 16,5-1-229-16,-15 13-2 16,5-3-6-16,-12 9 0 15,10-1-10-15,-10 16 2 16,10 0-4-16,-1 14-3 16,13-2-7-16,-4 23 4 15,16-6-6-15,11 15-4 16,9 1-5-16,18 8 0 15,11-12-9-15,22 6-1 16,8-9-3-16,34 0-3 16,10-14-2-16,46-7-73 0,6-14-108 15,32-12-191-15,-18-13-43 16</inkml:trace>
  <inkml:trace contextRef="#ctx0" brushRef="#br0" timeOffset="42">1126 4119 370 0,'0'-3'204'0,"0"0"19"16,-3 1-64-16,1-2-18 15,-1 1-32-15,-1 1-4 16,-1-1-28-16,-2-1-20 15,-1 1 1-15,-4 3 5 16,-24 0-10-16,-107-5 9 16,87 13-8-16,-15-4 4 15,-3-4-6-15,-16 3 9 16,7-10-13-16,-18-1-8 16,3-4-6-16,-11 3-5 15,10 3-17-15,-11 3-1 16,27 6-2-16,3 3-6 15,29 3-12-15,10-1-44 16,20-1-31-16,21-7-31 0,14-7-304 16,22 2 71-16</inkml:trace>
  <inkml:trace contextRef="#ctx0" brushRef="#br0" timeOffset="43">6315 3225 339 0,'26'-21'424'0,"19"7"-101"0,-1 7-189 15,7 16 233-15,-7 12-262 16,10 18-2-16,-13 8-32 16,1 13-11-16,-9-7-26 15,-1-5-6-15,-11-19-19 16,0-8-1-16,-9-24-3 15,3-18-3-15,-4-17-3 0,13-21 5 16,-3-10-3-16,12-17-1 16,0 2 0-16,14 1-1 15,1 19 0-15,8 7-1 16,1 30 1-16,2 21 8 16,-15 21 4-16,1 23 4 15,-12 13 6-15,-7 18-4 16,-5-1-6-16,3 12-5 15,-9-12-25-15,9 3-71 16,0-17-60-16,2-16-270 16,-2-26 4-16</inkml:trace>
  <inkml:trace contextRef="#ctx0" brushRef="#br0" timeOffset="44">7524 2452 1049 0,'-27'4'259'15,"24"8"84"-15,9 14-309 16,21 7-65-16,15 14 192 15,-1 10-501-15,21 23 206 16</inkml:trace>
  <inkml:trace contextRef="#ctx0" brushRef="#br0" timeOffset="45">7693 2907 947 0,'3'51'298'0,"-3"17"54"0,6-6-269 15,9 12-34-15,3-14-58 16,6-7-337-16,2-20 88 16</inkml:trace>
  <inkml:trace contextRef="#ctx0" brushRef="#br0" timeOffset="46">8020 3240 385 0,'6'9'420'0,"3"-18"-87"15,-6-18-21-15,9-24-145 16,2-8-92-16,13-21-27 0,6 3-28 15,11-3-29-15,-2 14 30 16,9 13 13-16,-7 23 4 16,1 15 7-16,-9 24-2 15,2 18-10-15,-11 8-14 16,3 16-6-16,-9 3-8 16,5-2-29-16,1-7-26 15,12-3 8-15,2-15-359 16,18-9 97-16</inkml:trace>
  <inkml:trace contextRef="#ctx0" brushRef="#br0" timeOffset="47">2743 4164 343 0,'-12'-27'281'0,"0"-8"-28"16,6-10-40-16,-3-14-84 16,3-1-34-16,3-6 1 15,0 16-12-15,1 6-11 16,4 23-12-16,8 21 12 16,1 23-13-16,13 31-5 15,3 17 2-15,6 31-1 16,2 4-23-16,6 13-8 15,-2-12-15-15,6 6-4 16,-9-18-5-16,2-5-1 16,-9-22-6-16,-8-9-5 15,-5-32-21-15,-8-21-10 16,-8-18-9-16,-12-23-5 16,3-14 17-16,-8-13 21 0,-2-3 10 15,-1-27 6-15,8-6 5 16,1-42-26-16,2-2-6 15,11-52-1-15,16 16 3 16,14 0 8-16,8 44 18 16,13 22 20-16,6 61 11 15,9 39 23-15,-5 39 8 16,6 35 9-16,-2 21-12 0,2 33-6 16,-10-3-21-16,-11 15-11 15,-18-4-15-15,-18 10 2 16,-31-18 0-16,-16 3 4 15,-9-24 4-15,-13-6 2 16,6-32-3-16,-4-13-2 16,6-20-14-16,5-18-33 15,14-9-26-15,4-18-50 16,14-14 313-16,12-13-617 16,12-6 295-16</inkml:trace>
  <inkml:trace contextRef="#ctx0" brushRef="#br0" timeOffset="48">4276 3528 713 0,'-14'-15'278'0,"-14"24"41"15,-7 33-158-15,-1 20-43 16,-2 27-8-16,2 4-17 15,-3 16-13-15,19-17-27 16,4-6-10-16,16-26-20 16,16-16-8-16,7-25-12 15,13-26 0-15,2-19-2 16,1-19 1-16,-6-8-2 0,-3-13 0 16,-7 4-1-16,-8-4-1 15,-9 13 1-15,0 5 0 16,-6 16 1-16,-3 17-2 15,3 18 1-15,0 17-1 16,3 16 0-16,3 15 1 16,3 2-9-16,6 13-35 15,5-10-20-15,10 1-58 16,6-19 4-16,9-11 14 16,2-15-251-16,19-15 123 15</inkml:trace>
  <inkml:trace contextRef="#ctx0" brushRef="#br0" timeOffset="49">4859 3528 578 0,'-39'-47'274'0,"-9"14"29"16,0 24-143-16,-2 30-7 0,15 20-40 16,2 31-9-16,9 11-21 15,12 12-22-15,15-15-23 16,15-6-9-16,9-29-18 15,17-16-16-15,4-20 1 16,8-14-10-16,-5-13-11 16,0-18 2-16,-19-2 1 15,-2-7 3-15,-18-2 11 0,-7-7 11 16,-8 1-3-16,-6-4 2 16,-3 7 0-16,7 2 3 15,2 21 2-15,0 15 12 16,9 21 9-16,6 27 8 15,0 23 7-15,5 19 8 16,4 8-16-16,12 20-10 16,0-13-8-16,8 17-12 15,3-12-22-15,4 9-40 16,-6-18-24-16,-6-6-53 16,-15-29 260-16,-4-18-525 15,-2-28 257-15</inkml:trace>
  <inkml:trace contextRef="#ctx0" brushRef="#br0" timeOffset="50">5263 3222 594 0,'8'12'373'0,"10"18"-31"16,6 12-81-16,5 1-150 15,4 17-23-15,-9 0-43 16,-3 8-12-16,-12 4-18 0,-15 4-5 16,-6-7-5-16,-12-3-2 15,-2-19-4-15,-5-14-42 16,8-19-21-16,-1-16-48 16,16-22-21-16,4-21-35 15,16-14 34-15,15-16 23 16,9 4 48-16,8-3 60 15,1 15 53-15,6 2 37 16,-4 12 10-16,6-5 20 16,-11 11-31-16,-4-2-2 15,-5 8-24-15,-6 6-3 16,-15 12-16-16,-1 7 1 16,-7 10-11-16,-8 1 1 15,2 4-3-15,-1 4 7 16,-6 28-1-16,-18 121 10 15,25-95-2-15,2 10 3 16,8-1-9-16,4 6-4 0,9-18-10 16,9-2-8-1,5-21-9-15,18-24-2 0,1-21-4 16,12-27-26-16,-4-18-9 16,3-28-18-16,-14-8-8 15,-4-14-4-15,-14 0 16 16,-12-12 10-16,-9 6 15 15,-12-23-9-15,0 7 2 16,-6-22 0-16,3 11-4 16,-3 6-2-16,9 36 34 15,-9 27 22-15,15 47 20 0,3 42 32 16,5 35 16-16,4 36-2 16,9 9-12-16,0 30-11 15,0-12-23-15,5 21-7 16,1-19-11-16,5 25-61 15,-8-19-36-15,2 7-61 16,-11-30-24-16,-15-15-23 16,-11-35-207-16,2-31 94 15</inkml:trace>
  <inkml:trace contextRef="#ctx0" brushRef="#br0" timeOffset="51">9152 2281 664 0,'-36'-12'349'0,"-12"35"12"16,5 18-155-16,-6 34-4 15,11 11-60-15,2 21-6 16,19-12-39-16,13 0-21 16,8-27-40-16,13-11-13 15,16-24-19-15,8-24-10 16,1-16-11-16,12-19-21 16,-13-16-20-16,-8-11 13 0,-12 2 7 15,-6-8 11 1,-9 8 20-16,-6 1 21 15,3 11-13-15,-6 10 12 0,3 10 5 16,0 31 16-16,0 24 7 16,3 21 5-16,9 11-6 15,0 33 2-15,5 0-1 16,16 21-4-16,0-3-7 16,11 20-5-16,-3-20-8 15,8 12-17-15,-11-24-1 16,-2-6-119-16,-13-33-30 15,1-11-341-15,-9-31-15 0</inkml:trace>
  <inkml:trace contextRef="#ctx0" brushRef="#br0" timeOffset="52">9821 2153 384 0,'-39'-19'0'0,"-12"19"583"16,6 12-408-16,-2 27 251 15,3 15-334-15,11 17 360 0,10 0-388 16,11 4-13-16,12-20-20 15,12-13-12-15,11-23-15 16,18-19-2-16,1-21-4 16,11-24-14-16,-2-2-15 15,6-19 0-15,-16 1-2 16,4-3 1-16,-19 14 15 16,2 9 16-16,-16 18 6 15,-4 22 7-15,-5 22 17 16,3 28 7-16,0 12-1 0,9 19-4 15,0-1-6-15,8 14-15 16,5-24-4-16,10 4 2 16,-2-28-86-16,2-11-86 15,-5-21 24-15,2-21-325 16,-14-15 27-16</inkml:trace>
  <inkml:trace contextRef="#ctx0" brushRef="#br0" timeOffset="53">10329 2132 835 0,'0'2'363'0,"3"25"69"16,6 24-208-16,-1 26-5 15,4 3-50-15,0 19-7 16,6-20-45-16,-3-4-21 16,-1-25-32-16,-2-8-1 0,-3-27-15 15,-2-13-14-15,-7-16 7 16,-3 11-5-16,-1-6-5 15,-1-36-7-15,-34-112-8 16,15 68-9-16,0-3-9 16,4-15-13-16,5-4-63 15,-3-19-61-15,0 8-7 16,13-29 3-16,-2-10-438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524" units="cm"/>
          <inkml:channel name="Y" type="integer" max="29376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4213" units="1/cm"/>
          <inkml:channelProperty channel="Y" name="resolution" value="1000.204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1T11:54:13.428"/>
    </inkml:context>
    <inkml:brush xml:id="br0">
      <inkml:brushProperty name="width" value="0.06667" units="cm"/>
      <inkml:brushProperty name="height" value="0.06667" units="cm"/>
      <inkml:brushProperty name="color" value="#FF0000"/>
      <inkml:brushProperty name="fitToCurve" value="1"/>
    </inkml:brush>
  </inkml:definitions>
  <inkml:trace contextRef="#ctx0" brushRef="#br0">18 30 500 0,'-10'-13'174'0,"0"0"26"16,10 6-142-16,0 7-11 15,0 0-26-15,3 0 0 16,4 0-5-16,3 0 7 16,3 4 1-16,35-1 4 15,96 13-4-15,-73-9 4 16,30 2 25-16,7-5-26 16,12-8 5-16,7-2-6 15,3-1 4-15,-26-2-5 16,17 12 3-16,-20 0-6 15,19 7 0-15,-9 3-7 16,19 3-2-16,-3-6-5 16,16 3-2-16,-9-13-2 15,6 3-1-15,-17-6 0 0,8-3 1 16,-11 6 1 0,7 0 1-16,-10 0 0 0,13 3 1 15,-12 0-1-15,2-3 1 16,-13 7 0-16,7-4 3 15,-13 0 0-15,16 4 1 16,-9-4-2-16,12 0-1 16,-12 0-3-16,22-3-2 15,-13 4-1-15,20-1-1 16,-13-3 0-16,6 3-1 16,-23 4 1-16,10-4 1 15,-19 0 2-15,9 0 2 16,-9 4 0-16,13-1 2 15,-10 4-2-15,26 0-1 16,-13 0-1-16,16-7-1 16,-16-3-1-16,13 6 0 15,-26-2-1-15,6 2 1 0,-13 4 0 16,4 0 1-16,-10-7-1 16,13 4 1-16,-10-4-1 15,10 3 0-15,0-6-1 16,9 4 0-16,-12-1 0 15,6 3 0-15,-13-2-1 16,7-1 1-16,-13 0 0 16,12 0 0-16,-19-3 1 0,7 0-1 15,-17 4 0-15,4-4 1 16,-17 0-1-16,-2-4 0 16,-11 4 1-16,-3-3 0 15,-13 3 0-15,-7 3 0 16,-2-6 1-16,-7 3 0 15,-10 0 0-15,0 0-1 16,0 0 1-16,0 3-1 16,0 1-1-16,3-1 0 15,0 0-1-15,0 0 1 16,1 1-1-16,-1-1 1 16,0-3 0-16,0 0 1 15,-3 0 1-15,0 0-1 16,0 0-1-16,0 0 0 15,0 0 0-15,0 0-1 16,-3 0-2-16,0 0-2 16,0 0-4-16,-4 0-7 15,1 3-2-15,-1 0-8 0,-3 1 1 16,0-1-3-16,1 0 6 16,-4-3 1-16,0 0 8 15,-4 0 3-15,-2-3 5 16,-7 0 3-16,6-1 3 15,1 1 4-15,2 0 1 0,1 0 2 16,3-1 0-16,0 1-1 16,0 0-4-16,3 0-1 15,1-1-2-15,2 1-1 16,1 0 0-16,2 0-1 16,1 3 1-16,0 0 0 15,3 0 0-15,0 0-7 16,0 0-13-16,0 3-29 15,0 0-264-15,3 0 65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524" units="cm"/>
          <inkml:channel name="Y" type="integer" max="29376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4213" units="1/cm"/>
          <inkml:channelProperty channel="Y" name="resolution" value="1000.204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1T11:54:13.429"/>
    </inkml:context>
    <inkml:brush xml:id="br0">
      <inkml:brushProperty name="width" value="0.06667" units="cm"/>
      <inkml:brushProperty name="height" value="0.06667" units="cm"/>
      <inkml:brushProperty name="color" value="#FF0000"/>
      <inkml:brushProperty name="fitToCurve" value="1"/>
    </inkml:brush>
  </inkml:definitions>
  <inkml:trace contextRef="#ctx0" brushRef="#br0">2966 261 293 0,'-26'-117'192'16,"13"100"-4"-16,-3 1-28 16,0 10-70-16,-7-4-1 15,3 7-12-15,-3-1-11 16,-3 4-15-16,-9 4 0 15,2-1-14-15,-13 3 2 16,1-2-9-16,-10 2 0 16,2 1-4-16,-8-1 1 15,2-3-1-15,-13 1 2 16,11-1 0-16,-18 0-2 16,5 0-4-16,-21-3-4 15,1 0-5-15,-17-3-1 16,7 3 0-16,-7-3 3 15,23 0-2-15,-6 3 2 0,22 0 0 16,4 0-1-16,6 0-3 16,-3 3-1-16,13 0-2 15,-10 4-1-15,10 2-1 16,-13 8-1-16,0 2-1 16,-4 7-1-16,1-3-1 15,-17 13-1-15,14 3 2 16,-7 7-1-16,0-1-1 0,-1 10 1 15,18-2 0-15,-4 2-2 16,12-3 1-16,1 10 0 16,17-7 0-16,-1 7 2 15,13-3 0-15,10 9 1 16,13-3 0-16,3 7 0 16,10-1 0-16,10 1-1 15,3-10 0-15,10 3 2 16,3-10-1-16,29-3-1 15,7 0 1-15,36 4-1 16,12-14 0-16,24 4 0 16,-10-4 0-16,16-3-1 15,-17-13-1-15,11 16 0 16,-4-6 0-16,36 3 0 16,-6 0-1-16,25 4 0 15,-12-17 1-15,22-4-1 16,-35-9 0-16,45-13 1 0,-16-6 0 15,25-10 0-15,-25-7 1 16,26-16 0-16,-49-4 1 16,26-9-1-16,-23 4-1 15,24-11 1-15,-31 10-1 16,11-13 1-16,-33 4-1 16,3-17 0-16,-42 10 0 15,3-13 0-15,-26 6 0 16,4-6 0-16,-27 13 1 0,0-17-1 15,-22 14 0-15,-10-4 1 16,-26 11 0-16,-23-11-1 16,-20 17 1-16,-19-11-1 15,-3 14 0-15,-23-3 0 16,-4 3 0-16,-19-3-1 16,0 6 1-16,-32-10-1 15,-7 7 0-15,-39-6-1 16,6 2 1-16,-28 1 0 15,15 13 2-15,-6 2-22 16,36 21-18-16,-30 12-337 16,14 27 84-16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1T11:27:48.438"/>
    </inkml:context>
    <inkml:brush xml:id="br0">
      <inkml:brushProperty name="width" value="0.21167" units="cm"/>
      <inkml:brushProperty name="height" value="0.21167" units="cm"/>
      <inkml:brushProperty name="color" value="#ED1C24"/>
      <inkml:brushProperty name="fitToCurve" value="1"/>
    </inkml:brush>
  </inkml:definitions>
  <inkml:trace contextRef="#ctx0" brushRef="#br0">42 546 657 0,'-19'4'248'0,"2"-4"32"15,9 1-181-15,8 2-11 16,11-1-32-16,-9-4 2 15,2-1-2-15,9 2-1 0,33-6-7 16,78-12 1 0,-65 9-8-16,19 2-15 0,-2 1 0 15,23-3 5-15,0 4-4 16,25-3 0-16,-4 1 5 16,17-1-1-16,-10-3-9 15,14-1 0-15,-11 4-5 16,17 6-5-16,-18-4 1 15,10-1 1-15,-19 1-1 16,6-3 3-16,-16-4 0 16,22 1 3-16,-13 3-1 0,18 2 1 15,-17-2-6-15,11 3-3 16,-19 1-5-16,11-3-2 16,-11 5-2-16,13 0-1 15,-18 0 1-15,7-4 0 16,-21-2 0-16,1-4 0 15,-20-5 1-15,6 0 1 16,-13 5 0-16,7 1-1 16,-13 1 1-16,9 3-2 15,-13 1 1-15,8-2-1 16,-8 1 0-16,4-5 0 16,-9 2 0-16,-1-3 1 15,-13 0 0-15,-9-1 0 16,-6 6 1-16,-8-2 0 15,-4 7-1-15,-3 5-1 16,-1-2 0-16,-7 2-1 16,0 0 1-16,1 0-1 0,1-1 0 15,3 1 0-15,1-3 0 16,2 1 0-16,5 0 0 16,6 0 0-16,-9-1 0 15,1 3 0-15,-3 0 1 16,1-1 0-16,-3 1 0 15,1-2 0-15,-1 0 1 16,-2-1-1-16,1 1-1 0,-2 0 1 16,-1 1-1-16,1-4 0 15,-1 1-1-15,0 0-15 16,-2 0-19-16,-2-1-59 16,-3 1-37-16,-3 0-311 15,-11 2 48-15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524" units="cm"/>
          <inkml:channel name="Y" type="integer" max="29376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4213" units="1/cm"/>
          <inkml:channelProperty channel="Y" name="resolution" value="1000.204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1T11:54:13.430"/>
    </inkml:context>
    <inkml:brush xml:id="br0">
      <inkml:brushProperty name="width" value="0.06667" units="cm"/>
      <inkml:brushProperty name="height" value="0.06667" units="cm"/>
      <inkml:brushProperty name="color" value="#FF0000"/>
      <inkml:brushProperty name="fitToCurve" value="1"/>
    </inkml:brush>
  </inkml:definitions>
  <inkml:trace contextRef="#ctx0" brushRef="#br0">7901 219 606 0,'6'-4'262'16,"-2"1"33"-16,-1 0-156 0,-3 3 4 16,-3 0-40-16,-1 0-7 15,1 3-16-15,0 0 1 16,-4 1-19-16,-2 2-2 16,-1 1-6-16,-6 2-16 15,-30 21-10-15,-107 67 0 16,98-64-7-16,-7 6 0 15,-6-10 3-15,-11 4 1 16,5-10-2-16,-21 3 0 16,4-7 1-16,-7 7-5 15,10-3-5-15,-3 9-1 16,23-2-4-16,0 9-1 16,15-10-3-16,1 0 0 15,20-9 0-15,-1-1 2 16,11-9 0-16,-5 0 1 15,14-3-1-15,0-1 1 16,4-6-3-16,5 3 2 16,1 1-3-16,0-1 1 0,0 0-1 15,-4 0 1-15,1 1-1 16,-1-1 2-16,1 0-2 16,-1 4 0-16,4-1-2 15,0 1 0-15,-1 2-1 16,4 1 3-16,4 3 0 15,-1 0 2-15,3 0 4 16,11 3 4-16,35 7 2 16,117 107 4-16,-94-94 3 0,29 10 1 15,3 6-3-15,30 7 3 16,-13-4-3-16,13 3-4 16,-27-9-2-16,1 0 0 15,-30-10-5-15,4 0-1 16,-30-13-2-16,-6 4-3 15,-20-8-2-15,-9-2-10 16,-14-4-17-16,-6-3-108 16,-3-6-106-16,3-7-296 15,-3 0-34-15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524" units="cm"/>
          <inkml:channel name="Y" type="integer" max="29376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4213" units="1/cm"/>
          <inkml:channelProperty channel="Y" name="resolution" value="1000.204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1T11:54:13.431"/>
    </inkml:context>
    <inkml:brush xml:id="br0">
      <inkml:brushProperty name="width" value="0.06667" units="cm"/>
      <inkml:brushProperty name="height" value="0.06667" units="cm"/>
      <inkml:brushProperty name="color" value="#FF0000"/>
      <inkml:brushProperty name="fitToCurve" value="1"/>
    </inkml:brush>
  </inkml:definitions>
  <inkml:trace contextRef="#ctx0" brushRef="#br0">1658 1182 694 0,'-6'-140'240'16,"-14"97"52"-16,7 11-193 15,-3 6-1-15,-7 13-28 16,-3 6-1-16,-7 14-17 0,-12 22 6 15,-7 20-9-15,-7 19 3 16,4 14-11-16,3 15-4 16,13-9-13-16,13 3-5 15,22-22-10-15,17-4-2 16,7-23-4-16,16-12 0 16,3-24-1-16,6-12 1 15,-9-17 0-15,6-16-1 16,-9-4-1-16,6-12-1 15,-13-4-2-15,7-6-1 16,-7 3 0-16,-4 7 0 16,-2 10 1-16,0 15-1 15,-7 20 1-15,0 14-1 16,-7 19 1-16,1 22 0 16,-1 10 2-16,4 17 0 15,0 3 1-15,6 6-1 16,0-12-10-16,0 2-32 15,7-12-28-15,0-10-311 0,-10-23 64 16</inkml:trace>
  <inkml:trace contextRef="#ctx0" brushRef="#br0" timeOffset="1">2195 49 431 0,'16'-13'351'0,"1"26"-48"15,-8 33-29-15,1 35-146 16,0 13-29-16,0 40-12 16,-7 9-28-16,0 26-14 15,1-12-22-15,-1 22-6 16,-3-17-18-16,6 8-50 15,4-27-30-15,6-3-283 16,1-33 36-16</inkml:trace>
  <inkml:trace contextRef="#ctx0" brushRef="#br0" timeOffset="2">30 1052 419 0,'-13'-118'222'16,"7"99"6"-16,-1-4-71 15,4 17-55-15,6-4 2 16,-3 10-27-16,0 0 7 16,4 3-13-16,2 4 6 15,7 2-15-15,33 34 2 16,100 136-18-16,-100-75-2 16,-4-10-12-16,7 4-1 15,-10-10-9-15,0-4 1 16,-6-15-4-16,2-7 1 15,-12-17-2-15,3-16 2 16,-6-15 0-16,-4-14 5 0,-6-14-3 16,3-21 0-16,-3-8-4 15,6-28-4-15,-3-11-8 16,3-28 0-16,0-1-3 16,4-32-1-16,0 3 0 15,2-23-1-15,1 20-1 16,3-10 1-16,-3 19 0 0,6 11-11 15,-6 28-16-15,13 1-45 16,-7 22-30-16,13 20-317 16,-19 26 62-16</inkml:trace>
  <inkml:trace contextRef="#ctx0" brushRef="#br0" timeOffset="3">7403 1439 741 0,'79'-23'313'16,"12"0"29"-16,-10-6-195 16,7-3-18-16,-16-4-50 15,-14-3-16-15,-19 3-24 16,-13 7 1-16,-23 6-13 15,-19 6 6-15,-10 17 0 16,-16 20 12-16,-10 13-5 16,-7 25 5-16,1 17-6 15,6 19-2-15,9-2-13 0,11 8-7 16,19-18-10-16,16-11-5 16,10-18-7-16,13-18-18 15,3-18-9-15,14-21-25 16,-1-9-11-16,7-19-18 15,0-4 6-15,6-16-7 16,-16 0 15-16,13-23-16 16,-6-3 7-16,-1-7 6 15,-9 17 19-15,3 6 23 16,-13 33 39-16,-3 25 34 16,-7 24 13-16,-6 29 5 15,-4 13-12-15,1 22-9 16,-4-6-18-16,0 10-31 15,4-13-27-15,3-6-294 16,3-17 65-16</inkml:trace>
  <inkml:trace contextRef="#ctx0" brushRef="#br0" timeOffset="4">8181 869 915 0,'-32'-22'281'0,"12"5"43"15,11 1-272-15,12 0 13 16,7-7-388-16,22-16 119 16</inkml:trace>
  <inkml:trace contextRef="#ctx0" brushRef="#br0" timeOffset="5">8712 550 929 0,'-16'127'383'0,"-10"36"47"16,3-7-248-16,-3 20-23 15,3-29-64-15,13-4-23 16,10-33-41-16,10-15-13 15,13-37-12-15,9-22-5 0,7-36-3 16,7-29-8-16,-4-10-3 16,10-36-7-16,-6-6-3 15,0-17-7-15,-11 10 6 16,1 0 3-16,-13 30 8 16,-4 22 18-16,-12 36 20 15,-14 26 14-15,-6 26 7 16,-6 29 3-16,-4 1-14 15,4 22-11-15,9-10-12 16,10 7-7-16,10-13-16 16,9 0-67-16,10-26-36 15,11 0-365-15,-5-20 46 0</inkml:trace>
  <inkml:trace contextRef="#ctx0" brushRef="#br0" timeOffset="6">2804 1247 753 0,'-10'104'272'15,"10"23"41"-15,3-10-205 16,10 7-20-16,13-30-38 16,0-9-6-16,-3-26-20 15,0-14-1-15,-3-35-7 0,-1-20 1 16,1-22-6-16,-1-30-1 15,7-13-4-15,0-23-2 16,0-6-3-16,7-13 0 16,-7 16-1-16,6 7 0 15,-6 35-1-15,4 20 0 16,-14 42 3-16,4 30 11 16,-7 22 4-16,0 26 5 15,0 7 2-15,9 10-2 16,1-13-10-16,6 6-3 15,-2-26-6-15,5-10 0 16,-9-19-1-16,9-26 1 16,-6-23 0-16,14-23-2 15,-8-16-2-15,4-20-5 16,0-6-6-16,6-13-5 16,-9 10 0-16,6 6 3 15,-7 19 5-15,-6 21 4 16,-6 28 5-16,-7 17 2 0,-3 9 2 15,6 20 3-15,-3 4 0 16,6 15 1-16,1-2-3 16,9 5 2-16,-9-2-3 15,12-4-45-15,1-9-32 16,6-4-294-16,-7-12 42 16</inkml:trace>
  <inkml:trace contextRef="#ctx0" brushRef="#br0" timeOffset="7">4448 1341 651 0,'-17'52'327'0,"4"30"7"15,10-1-143-15,6 10-68 16,14-22-41-16,15-4-9 15,11-26-26-15,5-16-2 16,4-20-10-16,1-16 0 16,-11-16-8-16,-3-17-1 15,-10-3-9-15,-13-13-3 16,-9 4-7-16,-14-1-2 16,-12 10-5-16,-20-3-19 0,-10 13-10 15,-19-3-22-15,-4 3-8 16,-22 0-8-16,9 3 16 15,-13 0 10-15,17 7 20 16,0-1 11-16,22 8 10 16,7-1 2-16,23 10 1 15,22-3 0-15,20 6-1 16,23-3-1-16,13-3-1 16,22 3 0-16,1-1-1 15,16 1 1-15,-3 7 0 0,15 6 0 16,-8 0 0-16,15 0 0 15,-6 0 1-15,13 3 2 16,-10 0 2-16,7-6 5 16,-17 3 3-16,-6-6 5 15,-33-7 1-15,-19 0 6 16,-16 3 1-16,-17 3 6 16,-13 11 0-16,7-1 9 15,-4 3-3-15,-2 7 2 16,-27 36-7-16,-68 130-1 15,74-104-11-15,11 3-6 16,16-16-8-16,19-7-2 16,3-15-4-16,14-21-1 15,6-16-1-15,3-12-6 16,-3-11-6-16,-3-16-7 16,0 0-4-16,0-9-5 15,-13-7 4-15,3-10 0 0,-4 10 8 16,-9 3 1-16,-6 16 5 15,3 27 7-15,-7 25 11 16,-3 37 24-16,-3 15 6 16,6 40 16-16,0 6-1 15,7 40-2-15,0-4-22 16,9 19-7-16,-2-16-14 16,5 4-3-16,-5-33-6 0,5-20-21 15,-5-32-16-15,9-23-31 16,-10-36-21-16,13-22-34 15,-6-23 0-15,3-30-20 16,-6-13 31-16,-1-32-238 16,-12-6 86-16</inkml:trace>
  <inkml:trace contextRef="#ctx0" brushRef="#br0" timeOffset="8">5961 1273 767 0,'0'42'336'0,"0"43"34"15,-3 3-197-15,10 22-13 16,-1-5-50-16,4 2-1 16,3-26-31-16,13-9-7 15,0-33-20-15,10-19-5 16,0-24-17-16,9-28-4 16,-9-14-9-16,3-25-4 0,-3-1-7 15,-4-22-1-15,-9 12-7 16,3-19-36-16,-3 7-31 15,0-20-67-15,3 10-33 16,-3-30-299-16,-1 4 60 16</inkml:trace>
  <inkml:trace contextRef="#ctx0" brushRef="#br0" timeOffset="9">6876 277 883 0,'13'88'356'0,"0"42"50"16,-3 3-237-16,3 17-17 16,-3-13-58-16,-4 16-19 15,1-36-41-15,-1 13-7 16,-3-32-27-16,7 6-57 16,-7-26-40-16,-3-6-242 15,-3-23-105-15,10-20-76 16</inkml:trace>
  <inkml:trace contextRef="#ctx0" brushRef="#br0" timeOffset="10">9877 1169 921 0,'-29'-20'385'16,"-4"33"33"-16,-2 30-198 16,2 9-74-16,1 16-25 15,6-3-41-15,6 7-18 16,10-14-37-16,13-6-11 15,10-16-13-15,7-10-9 16,6-19-7-16,7-14-15 16,-7-6-7-16,6-16-14 0,-2 0 2 15,-1-7 3-15,-6 7 15 16,-4 2 8-16,-3 14 14 16,-9 13 11-16,-1 13 3 15,-6-9 0-15,0 6 1 16,4 3-1-16,2 16-4 15,10 16-31-15,43 86-20 16,-33-105-41-16,0-17-23 16,7-9-47-16,-1-9 88 0,7-21-300 15,-6-2 119-15</inkml:trace>
  <inkml:trace contextRef="#ctx0" brushRef="#br0" timeOffset="11">10567 1270 753 0,'13'58'361'16,"0"7"20"-16,-3 30-148 16,-3-1-69-16,-1 10-15 15,7-16-44-15,-3-10-13 16,0-26-30-16,0-16 0 16,-4-26-13-16,4-23 0 15,-4-20-10-15,-2-22-1 16,5-10-13-16,8-20-11 15,-1 7-6-15,13-16-20 16,4-1-30-16,16-12-92 16,-7 9-383-16,20-22 71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1T20:43:31.304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  <inkml:brush xml:id="br1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8A1F49D-9189-415D-A853-5876EF9D5E36}" emma:medium="tactile" emma:mode="ink">
          <msink:context xmlns:msink="http://schemas.microsoft.com/ink/2010/main" type="writingRegion" rotatedBoundingBox="5933,3543 29972,4193 29867,8053 5829,7404"/>
        </emma:interpretation>
      </emma:emma>
    </inkml:annotationXML>
    <inkml:traceGroup>
      <inkml:annotationXML>
        <emma:emma xmlns:emma="http://www.w3.org/2003/04/emma" version="1.0">
          <emma:interpretation id="{67678F65-946E-40D3-8F05-A04DCF4EE0A0}" emma:medium="tactile" emma:mode="ink">
            <msink:context xmlns:msink="http://schemas.microsoft.com/ink/2010/main" type="paragraph" rotatedBoundingBox="5933,3543 21650,3968 21578,6644 5861,62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3093FE0-2272-4F3E-A51F-2FEFC6BD653A}" emma:medium="tactile" emma:mode="ink">
              <msink:context xmlns:msink="http://schemas.microsoft.com/ink/2010/main" type="line" rotatedBoundingBox="5933,3543 21650,3968 21578,6644 5861,6219"/>
            </emma:interpretation>
          </emma:emma>
        </inkml:annotationXML>
        <inkml:traceGroup>
          <inkml:annotationXML>
            <emma:emma xmlns:emma="http://www.w3.org/2003/04/emma" version="1.0">
              <emma:interpretation id="{FA6DBBCD-89A2-489E-A919-482CCAF845C4}" emma:medium="tactile" emma:mode="ink">
                <msink:context xmlns:msink="http://schemas.microsoft.com/ink/2010/main" type="inkWord" rotatedBoundingBox="5933,3543 7774,3593 7703,6221 5862,617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-3620 404 511 0,'-8'5'163'0,"3"-2"43"16,3 2-131-16,4 0-20 16,3 0 0-16,5 0-3 0,31 10-8 15,97 18 4-15,-75-31-10 16,22-7 1-16,-4-3-6 16,15 1-1-16,-8-3-7 15,17 0-1-15,-19 5-6 16,12 0-4-16,-13 5-7 15,6-3-3-15,-16 6-4 0,8-1-8 16,-20 1-3 0,3-8-18-16,-16 0-13 15,-5 0-12-15,-20-5-9 0,-2-11-215 16,-15 6 73-16</inkml:trace>
          <inkml:trace contextRef="#ctx0" brushRef="#br0" timeOffset="514.0769">-2896 178 711 0,'8'-8'160'15,"10"1"58"-15,9-6-213 16,1-2-10-16,7 2-9 16,-5 1 7-16,5 4 1 0,-7 8 5 15,0-2 2-15,-1 4 6 16,4 1 12-16,-4-1 6 16,4 6 9-16,-4 4 2 15,6 3 2-15,-3 1-10 16,8-1 1-16,-8 0-5 15,13 7 1-15,-6-4 0 0,11 5 2 16,-7-1-4-16,1 1-4 16,-7-5-5-16,-2 2-5 15,-8 0-4-15,-2 0-1 16,-8 8 3 0,-10-3-3-16,-5 2 0 15,-7 1-1-15,-11 5 0 16,3-6 0-16,-8 11-1 15,-2 0-1-15,-10 7 1 16,2 0-1-16,-7 8 1 16,5-2-1-16,2 9 0 15,5-15-4-15,1 3-16 16,12-8-13-16,-1 0-174 16,4-14-91-16,4-1-38 15</inkml:trace>
          <inkml:trace contextRef="#ctx0" brushRef="#br0" timeOffset="-690.641">-2674-1540 392 0,'0'0'133'0,"2"0"27"16,1 0-104-16,2 0 6 15,0 0 3-15,2 0 5 0,1 0-9 16,2 0-3-16,8 0-3 16,7 5-17-16,73 25-6 15,-63-18 1-15,-5 1-1 16,10 10-1-16,1-3-7 15,-1 7-2-15,0-1-4 16,3 6-4-16,-13-4-3 16,-5 5 3-16,-5-3 3 0,-10 13 2 15,-10-3-3-15,-5 8-2 16,-5 5-3-16,-10 2-6 16,3-7-3-16,-6 2-1 15,0-7-2-15,-4-6-35 16,9-6-23-16,-10-6-234 15,8-10 37-15</inkml:trace>
          <inkml:trace contextRef="#ctx0" brushRef="#br0" timeOffset="-1198.0384">-3834-1243 284 0,'0'-3'98'15,"0"0"31"-15,3 1-57 16,-1-1 2-16,3 1 4 16,3-1-13-16,2 1 1 15,23 2-18-15,87 5 5 16,-72-8 1-16,12 6 9 15,3-3-7-15,20 2 8 16,-2 6-10-16,14-3-9 16,-7 0-10-16,11-2-12 15,-14-1-13-15,8 1-4 0,-12 2-5 16,4-8-10-16,-9 1-1 16,4-1-11-16,-12-2-12 15,12-2-26-15,-17 1-39 16,0-4-167-16,-12-2 26 15</inkml:trace>
        </inkml:traceGroup>
        <inkml:traceGroup>
          <inkml:annotationXML>
            <emma:emma xmlns:emma="http://www.w3.org/2003/04/emma" version="1.0">
              <emma:interpretation id="{C256A618-4CA4-417F-B882-03B97290EA03}" emma:medium="tactile" emma:mode="ink">
                <msink:context xmlns:msink="http://schemas.microsoft.com/ink/2010/main" type="inkWord" rotatedBoundingBox="9776,4665 15318,4815 15282,6167 9739,601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-11835.5219">1524 170 491 0,'2'-2'184'0,"1"-1"36"15,2 1-135-15,0-1 4 16,0-2-25-16,2 0-3 16,1 0-17-16,7 0 1 15,8-3-11-15,2 1-2 16,73-13-7-16,-70 17-1 15,-3-4-7-15,0 4 0 16,-2 1-1-16,4-6-2 16,-4 6-3-16,5 9-2 15,-1 3 1-15,1 3 2 16,-8 7-3-16,3 0 1 16,-6 8-1-16,3 2-2 0,1 3-3 15,-1 2 1-15,-5 3-1 16,0 2 1-16,-3 3-1 15,-1 2 0-15,4-2-1 16,-5-1 0-16,0-9-1 16,-5-3-1-16,0-12 0 0,-3-3 0 15,-4-8 0-15,4-2 0 16,-2-5 1-16,0 0 1 16,0-2-1-16,0-1 1 15,0 1-1-15,0-3 0 16,-2-3-1-16,-1-2-2 15,-2-2 0-15,0-1 0 16,-2 1-2-16,-1 2-1 16,-2-1 1-16,-3 4 0 15,-4-3 1-15,-13 2 1 16,-73 1-1-16,72 24 1 16,6 3 1-16,-5 8 0 15,7-3 0-15,1 8 1 16,7 0-1-16,0 2 1 15,7-5-1-15,6-2 0 16,7-6 1-16,7-7-1 16,8-12 2-16,10 0 0 15,6-9 0-15,11-9 1 16,-1 0-1-16,2-5-8 16,-3-5-7-16,-5-3-24 0,-7 1-25 15,2-9-73-15,-10 1-175 16,0-2 17-16</inkml:trace>
          <inkml:trace contextRef="#ctx0" brushRef="#br0" timeOffset="-11238.8707">2392 281 180 0,'2'-5'0'0,"1"2"350"15,-1 3-220-15,1 5 124 16,-1 3-189-16,6 25 206 15,22 87-225-15,-30-72-8 16,0-10-16-16,2 0-5 16,-2-8-8-16,3-8-55 0,-1-2-54 15,1-9 104 1,-3-6 0-16,0-5 1 0,0-3 53 16,0 1 50-16,0-3-106 15,0-3-1-15,0-2-2 16,0-15 0-16,0-5 1 15,25-89 1-15,-12 82 1 16,7-4 0-16,2 6-3 16,-1 5 1-16,-1 15 1 15,2 7 4-15,-2 11 4 0,1 9 2 16,-1 9 4-16,2 6 0 16,-4 6-4-16,0 5-2 15,-6-6-3-15,6 11-2 16,-3-15-1-16,2 12-1 15,-4-10-1-15,2 8 0 16,-2-5 0-16,4 4-3 16,-2-14-3-16,6-3-15 15,-4-5-10-15,1-10-43 16,-3-10-123-16,-5-10-102 16,10-8-34-16</inkml:trace>
          <inkml:trace contextRef="#ctx0" brushRef="#br0" timeOffset="-10528.2486">3350 331 525 0,'2'-7'186'0,"-4"-3"35"0,-3 2-131 16,2 5-21-16,1 1-2 15,-3-1-20-15,-3 1-2 16,1-1-8-16,-3 1 1 16,0-1-5-16,-3 3-7 15,-7 3-6-15,-3 4-2 16,-62 61-5-16,72-22-4 15,11-1 7-15,-3 15-2 16,7-9-3-16,6 6 1 16,-1-11-5-16,6-1-2 15,7-10 0-15,5-5 0 16,-7-12-1-16,7-10 2 16,-2-14-1-16,-1-9 0 15,1-10-2-15,-1-18 1 16,-6-4-2-16,4-11-1 15,-3-5 0-15,1-18-1 16,-1 9-2-16,-1-17-2 16,-9 6-1-16,1-7-3 0,-3 9-2 15,-10-12-4-15,-3 13 1 16,6 2 0-16,-6 12 3 16,1 14 3-16,7 24 6 15,-6 13 1-15,4 15 2 16,2 10 3-16,0-8 0 15,0 4 2-15,0 9 3 16,0 45 5-16,5 81 0 16,0-68 1-16,0 0 3 0,0 7 0 15,3-9-5-15,-1 4-2 16,6-7-2-16,-1 0-6 16,6-8-2-16,0 6-2 15,-1-13-2-15,-2-1 0 16,0-9-13-16,3 0-15 15,-8-10-9-15,3-3-32 16,-3-8-29-16,0-9-18 16,-5-5-176-16,5-21 34 15</inkml:trace>
          <inkml:trace contextRef="#ctx0" brushRef="#br0" timeOffset="-13982.9632">550 95 244 0,'0'0'272'0,"-2"0"-62"16,-1-3-138-16,1 1 162 16,-1-1-174-16,-2 1 2 15,0-3-14-15,0 0-2 16,0 0-13-16,0-3-2 15,0 0-7-15,-2 1-1 0,-1-1-4 16,-2 1-1-16,-3 2-3 16,-12-3-3-16,-85-17-6 15,69 30-2-15,1 3-1 16,0-1-3-16,7 3 0 16,-5 3 0-16,11-1 0 15,-1 9 0-15,3-9-1 16,5 6 1-16,7 2-1 0,-2 5 1 15,5-12-1-15,5 4 0 16,3-2 0-16,4 5 0 16,3-7-1-16,3 10 1 15,7-3 1-15,7 7-1 16,1-1 1-16,10 4 0 16,-3-5 0-16,8 5-205 15,-1-2 205-15,16-1 3 16,-5-4 1-16,5 7 4 15,-3-7 209-15,0 0-205 16,-12-1-2-16,0 3 2 16,-3-5-3-16,-2 11-2 15,-13-9-1-15,-3 6 1 16,-6 0-1-16,-14-1 1 16,-5-4-2-16,-12 0 0 15,-2-1-2-15,-13-2-2 16,-3-5 1-16,-5 5 0 15,5-7 0-15,-15-5-1 0,6-1 0 16,-4-9-2-16,4-3 0 16,-1-3-5-16,15 3-4 15,-2-10-11-15,12 5-7 16,3-5-24-16,13 0-22 16,-1-8-226-16,11-5 54 0</inkml:trace>
          <inkml:trace contextRef="#ctx0" brushRef="#br0" timeOffset="-12934.2888">943 183 282 0,'10'-3'319'0,"5"1"-78"15,5-3-162-15,3-3 179 16,4-2-210-16,6 2-11 0,0-7-19 16,-3 5-16-1,-2-2-19-15,9-1-75 0,-6 3-167 16,1 3 20-16</inkml:trace>
          <inkml:trace contextRef="#ctx0" brushRef="#br0" timeOffset="-13292.9748">1006-265 399 0,'7'-8'206'16,"-7"3"6"-16,-2-2-68 16,2 4-62-16,-3 3-1 15,1 0-23-15,2 0 2 16,0 0-13-16,0 3 1 16,0 2-9-16,2 7-3 15,8 29-11-15,25 82-2 16,-19-73-3-16,-6 13-1 15,0-8-9-15,0 18 1 16,0-7-2-16,0 14-1 16,2-4-3-16,6 9 4 15,0-14-2-15,4 2-2 16,1-15-1-16,2-6-1 16,3-11-1-16,2-4 0 15,3-9-2-15,2-8-2 0,-2-7-4 16,-1-3-13-16,-4-15-10 15,2-10-30-15,-5-3-23 16,0-12-227-16,-7-8 52 16</inkml:trace>
          <inkml:trace contextRef="#ctx0" brushRef="#br0" timeOffset="-9831.0034">3790 316 654 0,'10'-13'213'0,"3"3"45"15,2-2-164-15,2-1-24 0,4-2 0 16,4 5-18-16,-3-5 1 16,4 0-12-16,4 2-3 15,0 3-5-15,0-2-7 16,-2 9-7-16,-1-4 0 16,-9 7-5-16,0 7-2 15,-3 6 2-15,-5 7 2 16,0 13-4-16,-3 7 1 15,-2 5-5-15,-5 8-1 16,3-5-2-16,2 2-1 16,-8-10-2-16,3-2 0 15,3-8-1-15,0-5 0 16,-6-7-1-16,6-3 2 16,-3-7-1-16,0-3 0 15,0-5 1-15,-3 0-1 16,3 0 0-16,-3-3 0 15,1 1-1-15,-1-1 0 16,-2-2-1-16,0-3 1 16,-2 1-1-16,-3-1 0 0,0 1-1 15,0 2 1-15,-8 2-1 16,-5 3 0-16,6 3 1 16,-81 40 1-16,78-21-1 15,5 3 1-15,7 3 0 16,0 0-1-16,6-6-1 0,4 6 1 15,6-8 0-15,5-2-1 16,2-6 1-16,7-2 1 16,6-7-1-16,2-6-4 15,-2-4-4-15,4-11-12 16,-6-2-9-16,-1-10-22 16,0-3-9-16,-2-5-30 15,-3 3-20-15,0-7-207 16,0 1 49-16</inkml:trace>
          <inkml:trace contextRef="#ctx0" brushRef="#br0" timeOffset="-9510.1692">4354 268 293 0,'5'10'305'0,"0"8"-45"15,-8 7 4-15,1 13-139 16,2 5-23-16,2 9-13 15,1 1-30-15,4 3-6 0,3-9-17 16,-2-1-6-16,2-11-6 16,-3-2-4-16,1-16-4 15,-3-4 2-15,0-6-2 16,3-9 0-16,-8-1-2 16,0-2-2-16,0-2-4 15,2-6-2-15,8-27-5 16,38-93-11-16,-23 77-4 15,-2-9-13-15,-3 7-8 0,5 0-18 16,-7 15-5-16,7 6-24 16,-5 11-11-16,8 9-226 15,-3 9 61-15</inkml:trace>
          <inkml:trace contextRef="#ctx0" brushRef="#br0" timeOffset="-8943.5558">5309 263 147 0,'18'-2'293'0,"-3"2"-84"16,-15-5-79-16,-7 0 100 16,4 2-164-16,1 1-2 15,-3-1-22-15,-3 3-1 16,-2 0-10-16,-15 0-3 15,-10 0-8-15,-81 15-1 16,81 0-3-16,-3 13 4 0,5 7-1 16,6 15 1-16,4 6 0 15,5 12-2-15,6-5-5 16,9 7 0-16,8-15-3 16,10-4-2-16,5-16-3 15,11-7 0-15,1-18-1 16,4-18 1-16,-1-2-1 15,2-20 1-15,-6-13-2 0,1-15 0 16,-4 3 0-16,5-23-2 16,-8 2 1-16,-2-12-1 15,-8 0 0-15,-3-7 0 16,-12 14-1-16,-2-14 0 16,-3 17 0-16,2 5-1 15,-4 15 1-15,-1 10 1 16,0 23 1-16,3 7 2 15,-2 16 2-15,4 17 5 16,-2 8 3-16,10 19 6 16,-2 11 5-16,2 23 0 15,2-3-2-15,4 25 0 16,-6-8-9-16,7 18-6 16,1-17-3-16,4 5-7 15,3-24-8-15,3-1-5 16,0-21-35-16,7-7-22 15,-5-15-263-15,8-11 53 0</inkml:trace>
        </inkml:traceGroup>
        <inkml:traceGroup>
          <inkml:annotationXML>
            <emma:emma xmlns:emma="http://www.w3.org/2003/04/emma" version="1.0">
              <emma:interpretation id="{7C30AD42-363F-45DD-A388-045CCF2FA45F}" emma:medium="tactile" emma:mode="ink">
                <msink:context xmlns:msink="http://schemas.microsoft.com/ink/2010/main" type="inkWord" rotatedBoundingBox="16205,4452 21633,4599 21578,6644 16149,6497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-7478.9216">6479 203 538 0,'-28'-88'210'0,"21"75"32"16,2 6-128-16,0-1-23 16,2 6-6-16,1-1-26 0,2 3-2 15,-3 0-13-15,3 5 2 16,0 5-11-16,3 51-1 15,7 74-10-15,-3-59-5 16,6-16-7-16,-3-2-3 16,-2-13-3-16,2-4 0 15,0-16-2-15,-5-3 0 16,0-9-1-16,-5-8 1 16,0-5-1-16,-3-3 0 15,1 1-1-15,-1-3-1 16,1-5 0-16,-1-15-1 15,-2-18-1-15,-10-88 0 16,18 78 1-16,-1-2-1 16,6 12 0-16,-1-7 0 15,-2 12 1-15,5-2 0 16,3 12-1-16,2 1 1 16,3 9-1-16,7 8 1 15,-3 5 0-15,9 0 1 16,-9 2 0-16,11 8 2 0,-3-7 0 15,8 9 1-15,-6-4 0 16,6 2 0-16,-5-3-1 16,2 1 1-16,-10-11-2 15,0 1 1-15,-4-3 0 16,-4-3-2-16,-4 1 1 16,-1-3 0-16,-4 7 0 0,-6-7 0 15,-4 2-1-15,-1 11 1 16,1-1-1-16,-3 1 0 15,0-1-1-15,-3 1-1 16,1 2-1-16,-3 2 1 16,0 3 0-16,-3 5 0 15,-2 26 0-15,-81 82 1 16,84-78 0-16,-1 5 0 16,6-4 0-16,2 6 0 15,7-1 1-15,6 1 2 16,2-1-1-16,7-1 2 15,6-10-1-15,10-2 0 16,-1-13 0-16,11-2-1 16,0-13-1-16,7-5-6 15,-2-10-5-15,7-10-27 0,-7-6-25 16,-5-11-46 0,-5-1-38-16,-8-12-186 0,-3 2 30 15</inkml:trace>
          <inkml:trace contextRef="#ctx0" brushRef="#br0" timeOffset="-6909.1586">7463 95 344 0,'2'-3'407'0,"1"6"-111"16,-1 4-199-16,6 36 222 15,12 90-264-15,-15-60-10 16,-3-2-16-16,6 2-7 16,2-8-14-16,3 8-3 15,2-18-1-15,2 3-8 16,-2-10-3-16,0-5-12 16,-2-16-13-16,-3-9-10 15,-7-13-1-15,-3-13-10 16,0-14 5-16,-5-13 5 15,-3-6 9-15,-2-14 4 16,-3-3 15-16,3-12 6 16,0-1 8-16,0-17 4 15,8 5 4-15,4-15 5 16,3 10 6-16,8-5 4 16,4 28 16-16,3 7 19 0,6 25-2 15,1 18 6-15,-2 18 0 16,6 9-16-16,-4 11-16 15,-2 12 2-15,-4 3-10 16,-1 12-2-16,-10-5-3 16,-3 3-3-16,-7 0-5 15,-7 0 0-15,-3-11-3 16,-10 6 0-16,-3-10-2 16,0 2-3-16,-2-15-2 0,-5 0-10 15,5-15-9-15,0-10-19 16,2-12-10-16,5-8-25 15,11-11-6-15,2-6-93 16,7-4-79-16,6-4-54 16,7 5-84-16</inkml:trace>
          <inkml:trace contextRef="#ctx0" brushRef="#br0" timeOffset="-6502.1083">7996 17 429 0,'0'27'252'0,"-3"4"-3"16,-2 1-52-16,5 6-105 15,0 7-1-15,5 1-13 16,5-1-15-16,3-5-14 15,5-5-1-15,4-15-12 16,11-10-2-16,2-7-9 16,3-11 1-16,-5-9-8 15,2-11 0-15,-10-2-2 0,0-8-1 16,-12 3-6-16,-8-8 0 16,-8 16-2-16,-9-6-1 15,-11 5-2-15,-7 3 0 16,5 10-3-16,-16-5-5 15,6 7-6-15,-3 11-13 16,6 7-8-16,-6 5-18 16,10 10-8-16,6 5-26 15,4 3-8-15,8-3-234 16,7-5 62-16</inkml:trace>
          <inkml:trace contextRef="#ctx0" brushRef="#br0" timeOffset="-6096.1632">8768 24 2 0,'13'-2'365'0,"-11"-1"63"15,-4 1-198-15,-1-1 59 16,1 1-210-16,-3-1-27 15,-3 3-1-15,-2 0-7 16,0 3-6-16,0-1-7 16,0 3-4-16,0 0-8 15,0 3 3-15,2 2-3 0,1 10 1 16,4 5 3-16,18 81 3 16,18-79 0-16,10 4-5 15,-1-4-2-15,4 3-8 16,-11 1-5-16,-2-1-5 15,-16-5 3-15,-7 5-1 16,-10-7 1-16,-5-1-4 16,-7-4-3-16,-11 5-12 15,0-11-9-15,-9 3-20 16,1-5-12-16,-1 3-25 16,7-13-7-16,2 5-10 15,8-7-230-15,5-11 72 16</inkml:trace>
          <inkml:trace contextRef="#ctx0" brushRef="#br0" timeOffset="-5819.2486">9216 39 695 0,'20'15'239'16,"3"-5"44"-16,-6 11-192 0,-2 11-2 16,-7 6-29-16,-6 12-9 15,-4 1-19-15,-3 7-6 16,0-6-15-16,5 4-14 16,-3-16-10-16,3 0-23 15,0-20-25-15,5-5-256 16,5-12 62-16</inkml:trace>
          <inkml:trace contextRef="#ctx0" brushRef="#br0" timeOffset="-5613.4891">9402-280 389 0,'2'2'358'0,"-7"1"-98"0,10-1-233 16,-5-2 234-16,0 0-257 15,3-2-23-15,-1-1-25 16,3-2-217-16,3-2 45 16</inkml:trace>
          <inkml:trace contextRef="#ctx0" brushRef="#br0" timeOffset="-4781.1748">9565 233 242 0,'-32'3'321'0,"4"-6"-77"16,18 1-138-16,5-1 165 15,10-5-194-15,-3 6-7 16,4-3-14-16,1-3 4 16,21-7-14-16,98-50-1 15,-79 47-6-15,14 6-10 16,-6 4-10-16,8-2-3 15,-8 8-5-15,6 9-1 16,-11 1 0-16,5 14 2 16,-7 11-1-16,2 15 0 15,-7 2-1-15,5 15-2 16,-13-4-3-16,3-3-1 16,-8-11-3-16,5-6 1 15,-7-19 0-15,7-7 3 16,-7-15 0-16,4-10 2 15,-4-10 0-15,-8-20 1 16,-5-3-2-16,3-15-1 16,-10 3-2-16,-1-8 0 0,-7 13-1 15,-5-5 0-15,-5 12-1 16,-5-2 0-16,-5 9-1 16,-8 4-3-16,0 9-3 15,-2 10-10-15,0 11-6 16,-3 14-27-16,6 9 6 0,-4 6-15 15,4 3-1-15,7 1-7 16,10-4-9-16,2 1-239 16,6-10 73-16</inkml:trace>
          <inkml:trace contextRef="#ctx0" brushRef="#br0" timeOffset="-5277.1291">9835-572 333 0,'5'10'127'15,"5"8"379"-15,-8 9-250 16,-2 9 79-16,-2 16-270 15,-3 6-26-15,-3 20-6 16,3 0-13-16,-3 18-4 16,6-8-7-16,-6 20 0 15,3-10-3-15,5 18-1 16,0-21-2-16,3 9 0 16,7-24-2-16,3-9-4 15,4-21-3-15,13-7-9 16,3-18-5-16,5-15-16 15,-3-10-7-15,3-15-24 16,-11-8-8-16,1-12-11 16,-5-5-150-16,-8-8-72 0,-13 0-17 15</inkml:trace>
          <inkml:trace contextRef="#ctx0" brushRef="#br0" timeOffset="-4030.4845">10805 32 337 0,'11'50'375'16,"-1"-5"-98"-16,0 8-185 15,0-5 209-15,-3 5-235 16,1-13-21-16,-1 3-7 15,1-8-16-15,-1-5-4 0,-2-12-6 16,3-6 3-16,-3-14-1 16,3-16 0-16,-1-9-3 15,8-16-1-15,0-2-4 16,3-18-3-16,0 5-1 16,2-8 0-16,-5 11 0 15,0-5-1-15,0 14 0 16,-2 4 1-16,-6 14 1 0,3 5 2 15,-7 11 2-15,2 2 3 16,-3 10 1-16,-2 0 4 16,0 2-2-16,0 3 0 15,0 5-2-15,8 36-2 16,9 77-5-16,-7-65 1 16,3-8-2-16,5 3 1 15,2-10-1-15,7-1 1 16,4-16-4-16,9-9 0 15,-7-9 0-15,12-6 0 16,-2-9 0-16,2-8-1 16,-5-1 1-16,8-4-1 15,-13-2-1-15,3-3 0 16,-11 7 0-16,6-7 0 16,-13 0 0-16,3 2 1 15,-10 5 1-15,-1-4 0 16,-7 4 0-16,5 6 1 0,-7-4-1 15,2 9-1 1,-5 7 1-16,0 0-1 0,0 0 1 16,2 2 0-16,1 6 3 15,4 27 0-15,18 104 1 16,-22-54 0-16,-1 3-1 16,4 15 0-16,1-5-1 15,3 21-4-15,-2-11-2 16,-1 10-12-16,-7-10-8 15,0 5-20-15,-5-25-11 0,0 3-40 16,0-23-9-16,0-8-231 16,5-20 51-16</inkml:trace>
        </inkml:traceGroup>
      </inkml:traceGroup>
    </inkml:traceGroup>
    <inkml:traceGroup>
      <inkml:annotationXML>
        <emma:emma xmlns:emma="http://www.w3.org/2003/04/emma" version="1.0">
          <emma:interpretation id="{3DF4B681-D870-4B7A-9642-638D7EE38158}" emma:medium="tactile" emma:mode="ink">
            <msink:context xmlns:msink="http://schemas.microsoft.com/ink/2010/main" type="paragraph" rotatedBoundingBox="19563,6759 29886,6766 29885,7875 19562,786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C0E4C6D-69C5-4AF9-AC39-5EE226DECDED}" emma:medium="tactile" emma:mode="ink">
              <msink:context xmlns:msink="http://schemas.microsoft.com/ink/2010/main" type="line" rotatedBoundingBox="19563,6759 29886,6766 29885,7875 19562,7868"/>
            </emma:interpretation>
          </emma:emma>
        </inkml:annotationXML>
        <inkml:traceGroup>
          <inkml:annotationXML>
            <emma:emma xmlns:emma="http://www.w3.org/2003/04/emma" version="1.0">
              <emma:interpretation id="{6F66D062-BBA6-429C-B457-D2E82A9EFADD}" emma:medium="tactile" emma:mode="ink">
                <msink:context xmlns:msink="http://schemas.microsoft.com/ink/2010/main" type="inkWord" rotatedBoundingBox="19563,6764 24018,6767 24017,7835 19562,783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1" timeOffset="188536.8737">10285 1752 201 0,'-5'-10'0'0,"-3"0"299"0,-4 0-206 16,-21-7 128-16,-78-34-167 15,76 46 182-15,0 5-203 16,-3 3 0-16,8 2-3 16,-3 5-2-16,3 0-2 15,0 0 3-15,7 2-7 16,3 4 0-16,8-4-2 16,-1 3-3-16,5 0-4 15,3 5 3-15,5 3 0 0,5 2 2 16,5 5-1-16,13 8 0 15,2 2-3-15,8 1-2 16,2-1-5-16,8 0 3 16,-8-12-2-16,13 2 1 15,-5-7 1-15,7 2 0 16,-5 0-2-16,-2 3 2 16,-10-3-1-16,-11 5-2 15,-12 0-1-15,-12 3 1 16,-8 2-3-16,-15 5-2 15,0-5 0-15,-11 1-1 16,1-4-1-16,-5-1-2 16,5-9-2-16,-3 3-4 15,5-12-4-15,-2-5-3 16,7-6-15-16,-7-12-16 16,7-8-9-16,3-4-10 0,8-6-200 15,-3-7-23-15,7 2-50 16</inkml:trace>
          <inkml:trace contextRef="#ctx0" brushRef="#br1" timeOffset="189346.7568">10524 2248 426 0,'7'-10'194'0,"6"0"17"16,7-5-83-16,71-41-45 16,-74 56 1-16,-4 0-23 15,2 5-7-15,-3 3-16 16,9 9 6-16,-4 4-8 16,3 11-6-16,0 1-1 15,1 7-4-15,-4-7-11 0,1 2-2 16,-6-7-6-16,1-6-1 15,-3-1 0-15,-5-6 0 16,0-10-2-16,0 0 1 16,-5-5 0-16,-2 0 1 15,-1 0 0-15,0 0 0 16,-2 0-1-16,0-3-3 16,-2 1 0-16,-3-1 0 15,0 1-1-15,-3-1 0 16,1 1 0-16,-9 2 0 15,4 0 0-15,-74 32-1 16,79-14 0-16,-1 7 0 16,8-5 0-16,0 3 0 15,3-3 0-15,4-5 1 0,3-2-1 16,0-3 1 0,-5-10 0-16,3 0 1 15,-1-3 0-15,3 1-1 0,3-3 0 16,2 0-1-16,12-10-11 15,6-6-14-15,73-67-11 16,-79 51-8-16,1 6-43 16,-5-4-204-16,-3 8 62 15</inkml:trace>
          <inkml:trace contextRef="#ctx0" brushRef="#br1" timeOffset="190035.7779">11039 2208 264 0,'8'-3'204'16,"-1"1"1"-16,1 4 3 15,-3 3-101-15,0 5-13 16,10 25-14-16,35 84-44 15,-39-82-37-15,4 4 16 16,-8-14-6-16,3-4-7 16,-2-8 6-16,-6-5 1 15,-2-7 1-15,0-6 3 16,0 1 0-16,0-4-2 0,3 1-1 16,-1-2-3-16,1-6-3 15,9-19-2-15,36-77-1 16,-28 77 1-16,-2 7 1 15,7 7 1-15,-10 5 5 16,8 11 5-16,-6 7 5 16,6 13 4-16,-3 7-1 15,5 12-4-15,-7 1-3 0,2 7-7 16,0-4-4-16,-5-1 0 16,3-5-1-16,2-2 0 15,-7-11 0-15,-3 1 2 16,7-10-2-16,-9-6-1 15,-1-7 1-15,3-5-1 16,-10 3 0-16,3-3 0 16,-1-3-1-16,4-7 1 15,6-18-1-15,48-85 0 16,-44 83 0-16,6-3 0 16,-2 10 0-16,-2 3 1 15,-3 10 4-15,5 8 5 16,-7 9 3-16,-1 11 2 15,1 9 1-15,2 9-4 16,-5 4-5-16,0 8-4 16,3-3-1-16,-3 0-2 15,-3-5 0-15,1 6-2 0,2-11-3 16,-3-3-3 0,-2-4-3-16,3-8-43 0,2-7-20 15,-2-6-241-15,-3-9 35 16</inkml:trace>
          <inkml:trace contextRef="#ctx0" brushRef="#br1" timeOffset="190238.2095">12174 2323 44 0</inkml:trace>
          <inkml:trace contextRef="#ctx0" brushRef="#br1" timeOffset="190680.0533">12184 2316 286 0,'5'-5'320'0,"0"0"-75"15,2-3-165-15,1 1 181 16,2-1-207-16,5-2-9 15,5-3-14-15,76-27 0 16,-81 40-5-16,0 3 1 0,5 4 0 16,-2 6-2-1,-3-3-7-15,5 10 0 0,-7-2-2 16,2 4-5-16,-5-2-2 16,0 3-1-16,-3 0-3 15,3-1-1-15,-5-4-1 16,0-1-1-16,-2 1-1 15,0-5 1-15,-6-8 0 16,-2 2 0-16,2-7 0 16,1 0-1-16,-3 0 0 15,-3 3 0-15,1-1-1 0,-3-2-1 16,-8 3-1 0,-7 2-1-16,-68 22 1 0,73-14-1 15,5 2 1-15,0 5 0 16,7-2 1-16,1-1 0 15,9 1 0-15,-2 0 0 16,13-8 1-16,2 0-2 16,-3-5 1-16,8-3 1 15,6-2-1-15,6-5 1 16,-7-2-1-16,11-3-4 16,-4-5-6-16,-1-11-13 15,-6 4-9-15,5-8-10 16,-8 2-39-16,-1 3-216 15,-11 5 63-15</inkml:trace>
          <inkml:trace contextRef="#ctx0" brushRef="#br1" timeOffset="191179.9466">12798 2298 494 0,'7'35'161'0,"18"79"21"16,-25-79-139-16,3-5 8 15,-1-7-6-15,1-8-15 16,2-8 13-16,0-7 6 15,-5-2-7-15,0-1-5 16,0-2 5-16,2-2-10 16,1-6-11-16,7-20-5 15,33-77-6-15,-31 67-6 16,3 10 5-16,6 3 7 16,-6 10 3-16,2 5 8 15,1 12 3-15,2 11 1 16,-5 2-8-16,3 13-2 15,-3 4-10-15,0 3-4 0,-5-2-3 16,3 5-1-16,-3-6-2 16,2 4 0-16,-2-9-3 15,0 3-7-15,0-4-6 16,-2-4-16-16,-1-7-11 16,-2 0-8-16,1-7-36 15,-6-3-36-15,0-3-25 16,2 1-31-16,1-3-71 15,2-3 13-15</inkml:trace>
          <inkml:trace contextRef="#ctx0" brushRef="#br1" timeOffset="191673.6446">13399 1876 508 0,'5'-11'200'0,"10"11"24"16,-5 6-109-16,-10-4-53 15,2 3-18-15,1 10 10 16,5 35-13-16,12 84-10 16,-20-84 3-16,7 3 5 15,3-13-16-15,-2-5-1 16,4-9-7-16,-2-4-1 15,1-12-4-15,-4-7 2 16,6-6-2-16,-13 1 0 16,2-3-2-16,3-3 0 0,3 1-4 15,2-3-1-15,7-1-1 16,9-1 9-16,69-21 2 16,-72 53 5-16,-6 3 0 15,4 10 1-15,-9-6-9 16,8 11-2-16,-12-8-4 15,-3 3 0-15,-5-8-1 16,-3 5 0-16,-9-5 0 0,-1 6-1 16,-4-11-2-16,-9 0-3 15,4-8-2-15,-8-4-11 16,4-13-9-16,-6-5-10 16,9-8-6-16,-2-7-57 15,7-3-10-15,-2-12-11 16,8 5-168-16,4-8 41 15</inkml:trace>
          <inkml:trace contextRef="#ctx0" brushRef="#br1" timeOffset="192183.9756">13967 2323 609 0,'13'118'179'0,"-11"-70"56"16,1-7-170-16,4-4 7 15,1-7-11-15,10-2-9 16,-1-13-10-16,6-10-3 15,-3-7-11-15,5-6 2 16,-5-7-5-16,3-10 0 16,-3 0-7-16,0-8-1 15,-5-2-7-15,3-3-3 16,-6 5-3-16,-4-9-2 16,-1 9-3-16,1-5-9 15,-5 11-8-15,-3 1-24 16,2 11-12-16,-2-2-18 0,0 7-222 15,-2 2 65 1</inkml:trace>
        </inkml:traceGroup>
        <inkml:traceGroup>
          <inkml:annotationXML>
            <emma:emma xmlns:emma="http://www.w3.org/2003/04/emma" version="1.0">
              <emma:interpretation id="{351A1579-D8CC-47ED-A6FF-90626129AE0B}" emma:medium="tactile" emma:mode="ink">
                <msink:context xmlns:msink="http://schemas.microsoft.com/ink/2010/main" type="inkWord" rotatedBoundingBox="24330,6762 26830,6764 26829,7736 24329,7735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1" timeOffset="193093.2746">15310 2187 437 0,'13'3'218'0,"-5"7"26"16,-8-5-137-16,-3-5-22 15,1 3-26-15,-1-1-21 16,-2 1-27-16,-3 2 33 16,-2 0-5-16,0 2-6 15,-2 6-7-15,-6 9 0 16,-70 71-6-16,78-62-6 15,5-9 1-15,3 8 2 16,2-2-4-16,5 0 1 16,2-8-2-16,3 3-2 15,3-8-2-15,7 0 1 16,-5-8-1-16,8-7 1 16,-1-5 5-16,3-7 4 15,-5-11-2-15,3-5 0 16,0 1-1-16,-6-11-2 15,-2 3-1-15,1-5 3 0,-9-1-4 16,3-6 1 0,-2 6-3-16,-3-9-1 0,-3 7-4 15,1-12 2-15,-3 0-3 16,0-6 0-16,-5 8-1 16,2-7-2-16,3 15 1 15,-5-1-3-15,3 14-3 16,-3-1-17-16,-5 13-15 15,0 0-30-15,2 10-14 0,-5 0-33 16,1 10-8-16,-3 5-179 16,0 0 48-16</inkml:trace>
          <inkml:trace contextRef="#ctx0" brushRef="#br1" timeOffset="193714.8229">15172 2026 24 0,'13'5'0'0,"12"-7"442"16,0 4-199-16,8-2 24 16,4 0-200-16,6-2 209 15,-5 2-244-15,5-3 3 0,-6 1-3 16,1-8 2-16,0 7-2 15,2-2-1-15,-10 0-9 16,8 0-8-16,-8 0-6 16,-2 3-2-16,-5-6-4 15,-1 6-3-15,-7 2 2 16,0 5 1-16,-7-5-1 16,-8 0 1-16,0 0 0 15,2 0 0-15,1 2-1 16,-1 1 0-16,1 2 0 0,-1 2 0 15,1 1 0-15,0 4 0 16,-1 14 0-16,1 9 0 16,4 70 0-16,-14-59-1 15,7 2 1-15,-3 2-1 16,3 0 0-16,5 3 0 16,3-8 1-16,4-2 0 15,3-8 0-15,3-7 1 16,5-8 0-16,4-7 2 15,-2-11 2-15,8-9 0 16,-3-6 0-16,3-10 2 16,-5-2-1-16,2-13 0 15,-10 3-1-15,3-8-1 16,-6 3-3-16,1-5 0 16,-6 5-1-16,1-3 0 15,-3 3-1-15,-5-1-1 16,0 9-10-16,-2 2-13 15,2 9-10-15,-3 4-22 0,1 4-22 16,-1 3 25-16,-2 0-253 16,0 8 81-16</inkml:trace>
          <inkml:trace contextRef="#ctx0" brushRef="#br1" timeOffset="192593.3247">14571 2240 539 0,'15'13'189'0,"-7"7"40"16,2 3-149-16,2 4-3 16,-2 6-10-16,-2 5 6 15,4-1-20-15,-2-4 6 16,1-5-4-16,-1-6-13 15,7-4-13-15,-4-10 3 16,-3-1-12-16,-3-12-6 16,-7 3 3-16,0-3 4 15,0 0-13-15,0-3 2 16,3-2 1-16,2-20-9 16,20-76-9-16,-15 68 6 15,3 3-6-15,2 0-11 16,-5 10-7-16,5-3-9 15,-2 13-19-15,-1 2-19 16,1 6-16-16,-1 2-125 0,1 2-78 16,-1 1-21-16</inkml:trace>
          <inkml:trace contextRef="#ctx0" brushRef="#br1" timeOffset="194116.7653">16598 2094 602 0,'20'8'209'16,"-2"10"29"-16,0 7-150 15,-6 12-17-15,1 11-8 16,-6 5 9-16,1 0-6 15,-3-3-11-15,-3 0-1 16,3-14-17-16,1-4-10 16,-4-9 0-16,-4-5 1 15,4-13-6-15,-4-3 7 16,2-4 0-16,0-1-7 16,0-2-6-16,0-2-3 15,2-3-8-15,3-11-8 16,10-21 3-16,33-89-6 15,-25 81-4-15,4-6-11 0,1 6-10 16,0-3-11-16,-1 8-5 16,6-3-23-16,-5 10-5 15,2 3-6-15,0 10-231 16,5 10 71-16</inkml:trace>
        </inkml:traceGroup>
        <inkml:traceGroup>
          <inkml:annotationXML>
            <emma:emma xmlns:emma="http://www.w3.org/2003/04/emma" version="1.0">
              <emma:interpretation id="{CE5A67B1-B0EC-47C5-A96C-74ED40C6F8C1}" emma:medium="tactile" emma:mode="ink">
                <msink:context xmlns:msink="http://schemas.microsoft.com/ink/2010/main" type="inkWord" rotatedBoundingBox="27592,6767 29102,6768 29101,7874 27591,7873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1" timeOffset="195109.1043">18309 2258 349 0,'12'23'356'16,"36"85"-94"-16,-45-66-204 16,-1 1 214-16,-2 8-237 15,0-6-14-15,3 0-14 16,-1-7-2-16,1-11-11 15,2-6-12-15,0-11-22 16,2-15 18-16,3-10-251 16,-10 9 67-16</inkml:trace>
          <inkml:trace contextRef="#ctx0" brushRef="#br1" timeOffset="195335.9108">18344 2031 585 0,'-5'0'245'15,"5"-2"16"-15,2 10-139 0,-2-8-64 16,0 0-21-16,0 0-21 16,0 0-18-16,0 0-6 15,0 0-5-15,3 0-6 16,-1-3-10-16,4-2-28 15,1 0-20-15,3 0-116 16,18-5-54-16,80-25-32 16</inkml:trace>
          <inkml:trace contextRef="#ctx0" brushRef="#br1" timeOffset="194802.3253">17833 2361 587 0,'3'-3'208'0,"-1"1"40"16,1 2-161-16,2 0 2 15,0 2-27-15,0 4-1 16,0 1-14-16,8 26 3 16,27 85-12-16,-30-70 1 15,0-8-7-15,0 3-1 16,5-11-9-16,0-1 1 16,3-14-5-16,4 1 1 15,-4-11-2-15,2-9 3 16,-5-3-3-16,-2-13-2 15,-3-2-1-15,3-18-5 16,-6 1-5-16,3-14-2 16,0 4-1-16,0-6-1 15,0 5-1-15,5-5-7 16,-5 5-5-16,6 3-11 16,-6 5-11-16,2 2-10 15,-4 5-13-15,-1 8-23 16,-2 5-6-16,0 5-230 0,-5 5 58 15</inkml:trace>
          <inkml:trace contextRef="#ctx0" brushRef="#br1" timeOffset="196174.5312">18812 1994 857 0,'27'-10'255'16,"1"0"60"-16,12 2-224 15,-4 6-41-15,6 4-12 16,-6 1-14-16,1 2-9 16,-4-5-13-16,0 2-4 15,-6-2-5-15,1-2-9 16,-3-8-8-16,-2 2-21 16,-1-5-14-16,1-2-11 15,-5 3-8-15,9 4-229 16,-1 1 80-16</inkml:trace>
          <inkml:trace contextRef="#ctx0" brushRef="#br1" timeOffset="195926.3843">18940 2298 282 0,'-5'8'321'0,"-2"-3"-91"0,2 0-162 16,2-5 182-16,0 0-207 15,1 0 0-15,-1 2 0 16,1 1-9-16,-1-1-11 15,-2 1-4-15,0 2-6 16,0 0-5-16,0 2 1 16,0 3-1-16,-2 11-2 0,-1 4-1 15,-14 78-2 1,22-65 2-16,-3-8-1 0,8 5 4 16,0-5 0-16,5 0 3 15,0-10 0-15,10 3 1 16,-7-8-5-16,7-5 1 15,-2-7 0-15,2-6 0 16,-3-7 0-16,3-7 14 16,-2-6 11-16,0-12-6 15,-8-5-8-15,5-6 14 16,-5 1 2-16,0-15-19 16,-5 7 7-16,3-8 9 15,-8-1-15-15,-3-9-13 16,-2 11 7-16,2-13-2 15,-4 5-3-15,-1-3-1 16,3 16-2-16,3-5-1 16,-1 22 0-16,-2 0-2 15,5 16-1-15,-2-4-6 16,-3 14-7-16,2-6-16 16,-2 11-10-16,-2-1-26 0,4 6-10 15,1 2-37-15,-1 0-85 16,-2 2-124-16,0 3-4 15</inkml:trace>
        </inkml:traceGroup>
        <inkml:traceGroup>
          <inkml:annotationXML>
            <emma:emma xmlns:emma="http://www.w3.org/2003/04/emma" version="1.0">
              <emma:interpretation id="{03E700B9-3128-460B-BF1F-8376239DBC3B}" emma:medium="tactile" emma:mode="ink">
                <msink:context xmlns:msink="http://schemas.microsoft.com/ink/2010/main" type="inkWord" rotatedBoundingBox="29678,7207 29886,7208 29885,7422 29677,7421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1" timeOffset="196661.8781">19919 2275 607 0,'2'-5'164'16,"1"3"52"-16,-1 4-160 15,1 3-4-15,-1 3 9 16,1 0-2-16,-1-1 12 16,3-2 2-16,3-2-12 15,9-3-14-15,14-5-3 16,64-41-14-16,-77 16-11 15,-8 8 6-15,-5-6-1 16,-3 5-7-16,-4 3-3 16,-3 8-6-16,-3-4-2 15,1 4-2-15,-8 17-10 0,0 0-7 16,-8 2-6-16,0 9-21 16,-2 9-26-16,7 0-12 15,-4 8-240-15,12 2 55 16</inkml:trace>
        </inkml:traceGroup>
        <inkml:traceGroup>
          <inkml:annotationXML>
            <emma:emma xmlns:emma="http://www.w3.org/2003/04/emma" version="1.0">
              <emma:interpretation id="{B7FAC818-2799-4F72-A951-94BC23E67F59}" emma:medium="tactile" emma:mode="ink">
                <msink:context xmlns:msink="http://schemas.microsoft.com/ink/2010/main" type="inkWord" rotatedBoundingBox="29821,7785 29874,7786 29873,7872 29820,7871"/>
              </emma:interpretation>
              <emma:one-of disjunction-type="recognition" id="oneOf7">
                <emma:interpretation id="interp7" emma:lang="" emma:confidence="1">
                  <emma:literal>•</emma:literal>
                </emma:interpretation>
                <emma:interpretation id="interp8" emma:lang="" emma:confidence="0">
                  <emma:literal>q</emma:literal>
                </emma:interpretation>
                <emma:interpretation id="interp9" emma:lang="" emma:confidence="0">
                  <emma:literal>0</emma:literal>
                </emma:interpretation>
                <emma:interpretation id="interp10" emma:lang="" emma:confidence="0">
                  <emma:literal>Q</emma:literal>
                </emma:interpretation>
                <emma:interpretation id="interp11" emma:lang="" emma:confidence="0">
                  <emma:literal>O</emma:literal>
                </emma:interpretation>
              </emma:one-of>
            </emma:emma>
          </inkml:annotationXML>
          <inkml:trace contextRef="#ctx0" brushRef="#br1" timeOffset="197172.6263">20102 2670 507 0,'-2'3'193'16,"-3"-1"22"-16,0 3-109 15,0 3-43-15,-3 0 12 16,3 4-14-16,0 3 11 15,2-5-8-15,1-2 1 16,2-1-18-16,2-2-6 0,4-2-14 16,1-6-4-1,1 1-7-15,-1-3 2 0,1-3 1 16,-3 1 1-16,0-1-4 16,-3 1-5-16,1-3-2 15,-3 2-4-15,-3 1-1 16,1-1-1-16,-3 3-1 15,0 2 1-15,0 3-1 16,-3 0-1-16,3 5 0 0,0 0 0 16,0 3 0-16,0 0-1 15,2 2 1-15,1-3 0 16,2 1-1-16,0-1 1 16,2 1 0-16,1-3-12 15,2 0-11-15,0-3-47 16,0 1-270-16,3-3 64 15</inkml:trace>
        </inkml:traceGroup>
      </inkml:traceGroup>
    </inkml:traceGroup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1T20:45:07.932"/>
    </inkml:context>
    <inkml:brush xml:id="br0">
      <inkml:brushProperty name="width" value="0.15875" units="cm"/>
      <inkml:brushProperty name="height" value="0.15875" units="cm"/>
      <inkml:brushProperty name="fitToCurve" value="1"/>
    </inkml:brush>
  </inkml:definitions>
  <inkml:traceGroup>
    <inkml:annotationXML>
      <emma:emma xmlns:emma="http://www.w3.org/2003/04/emma" version="1.0">
        <emma:interpretation id="{1510D564-6DC9-48B6-998F-27DCC7551072}" emma:medium="tactile" emma:mode="ink">
          <msink:context xmlns:msink="http://schemas.microsoft.com/ink/2010/main" type="inkDrawing" rotatedBoundingBox="1023,6709 33063,5782 33081,6432 1041,7359" semanticType="underline" shapeName="Other"/>
        </emma:interpretation>
      </emma:emma>
    </inkml:annotationXML>
    <inkml:trace contextRef="#ctx0" brushRef="#br0">0 692 88 0,'40'0'57'15,"6"0"2"-15,-3 3-20 0,9-1 7 16,-4 1-9 0,5-1-3-16,-8 1 4 0,6 4 8 15,-9-4-3-15,1 2 5 16,-3 0 6-16,13-3-3 15,-8-4-21-15,13-1-3 16,-5-2-10-16,15-2-8 16,-8 4-9-16,16-2 12 15,-6 0-1-15,16 5 1 16,-11-2 0-16,11 4 2 16,-11 1-2-16,6-1 0 15,-13 1-1-15,5 2 2 16,-16 0 2-16,11 0 5 15,-12 0-1-15,7 2-2 16,-6 6 2-16,6 0-1 16,-7 2-4-16,12 7 4 15,-11 1 0-15,9 2-4 16,-6-2-2-16,6-3 1 16,-6-5-2-16,0-7 2 0,-7-3-1 15,2 0 0 1,-9-3-2-16,-1-2-2 0,0 3-1 15,3-1-2-15,-10-2-1 16,12 0-2-16,-5 5 0 16,1-2-1-16,-1-1 0 15,3-2 0-15,-11 5 0 16,11-2-1-16,-10 2 0 16,7 2 1-16,-7 8-14 0,5 1 13 15,0-1 0-15,4 5 0 16,9 0 13-1,4-3-12-15,0 4-1 16,-2-9 0-16,3-2 1 16,-16-5-1-16,5 3 0 15,-7-8 0-15,2 5 1 16,-2-3-1-16,5-2 1 16,-5-7-1-16,2-3 1 15,-7 2 0-15,7 1 0 16,-7-1-1-16,7 3 1 15,-7 0-1-15,4 0 0 16,-1 2 1-16,4 1-1 16,-5-3 0-16,5 7 0 15,-2-2 0-15,2 0 0 16,-7 0 0-16,5 11 0 16,-5-9 0-16,2 6 0 0,-7-3 0 15,9 5 0-15,-6-8 0 16,9-4 0-16,0 4 1 15,-2-4-1-15,-3-8 0 16,3 5 0-16,-5-3 1 16,7 0-1-16,-2-2 0 15,4 5 0-15,-4-5 0 16,2 3 0-16,-2 2-1 0,5-3 1 16,-3 3 0-16,8 0 1 15,-3 0 0-15,1-5 0 16,-6 3 0-16,3 1 1 15,-10 1 0-15,4 0-1 16,-4 8 1-16,7-6 0 16,-9 3-1-16,6-2 1 15,-1 7-1-15,4-8 0 16,-7 3-1-16,4 0 1 16,-7 0 0-16,8-5 0 15,-5-2 1-15,10 2 1 16,-3-5 2-16,5-5 2 15,-4 0 0-15,9 2 2 16,-7 0-1-16,7-2-1 16,-7 5-1-16,7 0 0 15,-9 0-2-15,4-2 0 16,-5-1 0-16,3-2-1 16,-5 5 0-16,2 0 0 0,-7 0-1 15,4 0 0-15,-6 2 0 16,-1-2 2-16,-2 3 0 15,-1 1 0-15,-4 1 0 16,5 0 1-16,2 0-2 0,5 0 0 16,-5-2-1-1,13 2 0-15,-5 0 0 0,0 0-1 16,-1 0 1-16,11 0-2 16,-5 0 0-16,7-3 1 15,-4 3-1-15,12-5 1 16,-13 2-1-16,3-4 1 15,-3 2 0-15,5-5-1 16,-7 2 1-16,10 1 0 16,-3-4-1-16,6-4 0 15,-6 8 1-15,8-3-1 16,-8 2 0-16,11 3 0 16,-9 5 0-16,9 0 0 15,-6 2 0-15,8 1 0 16,-10 4 0-16,10 1 0 15,-10-3 0-15,0 0 0 16,-6 2 0-16,6-2 0 16,-2 0 0-16,1 0 0 15,-9-2 1-15,8-1-1 16,-14 1 0-16,6-1 0 0,0 1 0 16,7 2 1-16,-7 0-1 15,10 0 1-15,-10 0-1 16,10 2 1-16,-6 3 0 15,6-2-1-15,-12 5 0 16,6-3 1-16,-9 0-1 16,2-3 1-16,-4 1-1 15,4-6 1-15,-5 1 0 0,5-3 0 16,-4 0-1-16,11 2 0 16,-6-2 0-16,7 2 1 15,-8-2-2-15,13 3 1 16,-8 2 0-16,8-3 0 15,-3 3 0-15,11-2 0 16,-6 2 0-16,10-3 0 16,-12 1 1-16,10-1-1 15,-12 3 0-15,4-2 1 16,-7-3-1-16,12 2 0 16,-10-4 1-16,8-6 0 15,-2 3-1-15,2 3 1 16,-6-4 0-16,14 4 0 15,-11 4-1-15,8-2 0 16,-2 0 1-16,9 3-1 16,-10-1 1-16,8-2 0 0,-10 0-1 15,5 0 1-15,-10 0-1 16,5-2 1-16,-5 4 0 16,2-4-1-16,-5 2 0 15,3-8 1-15,-7 5-1 16,4 1 0-16,-7 2 0 15,2 0 0-15,0 7 1 16,13-2-1-16,-5-2 0 16,10 2 0-16,-5-3 0 15,12 3 0-15,-12 0 1 0,5-2-1 16,-10-1 0-16,15 1 0 16,-18-1 1-16,8-2-1 15,-5 3 1-15,5-1-1 16,-10 1-1-16,10-1 1 15,-6 3 1-15,16-2-1 16,-5 4 0-16,10-2 1 16,-10-2-1-16,8 2 0 15,-11 5 0-15,5-5 1 16,-12-3-1-16,8 8 0 16,-8-2 1-16,4-3-1 15,-6 0 0-15,9 0 0 16,-7-3 1-16,5 1-1 15,-13 2 0-15,8 0 0 16,-8 5 0-16,6 0 0 16,-8 2 0-16,7 3 0 0,-10 3 0 15,0-3 0-15,-4 5 0 16,-1-5 0-16,-10 3 0 16,5-3 1-16,-4-3-1 15,4-2 1-15,-3 3-1 16,9-1 0-16,-4 1 1 15,9 2 1-15,-6 0 1 16,8-5 2-16,-6 0 0 0,6 0 0 16,-2-5 0-16,11 0-1 15,-4 0 0-15,15-5-1 16,0 3 1-16,10-1-1 16,-8-2-2-16,8 0 1 15,-10 0-2-15,3-2 0 16,-13-4 1-16,5 1 0 15,-8 0-1-15,5 0 1 16,-7 0-1-16,15 0 1 16,-13 0-1-16,13-3 1 15,-10 3-1-15,12 3 0 16,-7 2 0-16,13-3 0 16,-11 6 0-16,8-3 1 15,-7 0-2-15,4 2 1 16,-15 1 0-16,11-1 0 15,-13-2-1-15,7 3 1 16,-5-11 0-16,8 8 0 0,-8-3 1 16,11 1-1-16,-3 2 0 15,10 5 1-15,-3-5-1 16,13 2 0-16,-7 6 0 16,2-1 0-16,-10-2 0 15,2 3 0-15,-12-1 0 16,10-2 0-16,-10 0 0 15,4 0 0-15,-1-2 0 0,7-3 0 16,-8 2 0-16,11-4 0 16,-6-1 1-16,10 8-1 15,-7 5 0-15,13-7 0 16,-8 7 0-16,7 5 1 16,-14-10-1-16,7 0 0 15,-11 2 1-15,6-4 2 16,-5-6 0-16,10 3 2 15,-10 0-1-15,10 0 1 16,-10 5-3-16,12 0 0 16,-2 5-1-16,15-2 0 15,-7-3 0-15,12-5 0 16,-10 0 0-16,7-5 1 16,-14 2 0-16,14-2 0 15,-14 3 0-15,9-1 0 16,-9 0 0-16,14 1 1 15,-7 2-1-15,16 2 0 16,-11 3 0-16,12 0-1 0,-14 0-1 16,7-5 2-16,-13 3 1 15,8-8 0-15,-10 2 0 16,10-2 1-16,-7 5-1 16,9 0-1-16,-4 0 0 15,20 3 1-15,-18-1 1 16,12 0-2-16,-12-2 0 15,10 3 1-15,-15-3-2 16,18-10-2-16,-13 5 2 0,15-5 0 16,-10 2 1-16,13-7 0 15,-13 10 1-15,15 2 0 16,-12 3-2-16,7 0-1 16,-15 0-1-16,10-2 2 15,-15-1-2-15,10 1 2 16,-7 4 0-16,14 3 1 15,-9 0-2-15,12 5 0 16,-8-5 0-16,11 3 1 16,-15 2-1-16,17 7 0 15,-13-2 0-15,16 3 0 16,-8-1 0-16,25 1 0 16,-9 0 0-16,16-1 0 15,-11-2 0-15,12 5 1 16,-18 0-1-16,15-4 0 15,-15-1 0-15,23 7 0 16,-15-7 0-16,17-2 0 0,-9 9 0 16,9-7 0-16,-10-2 0 15,13 0 0-15,-12-1 0 16,16 1 1-16,-11 4-1 16,7-4 0-16,-16 2 0 15,9 0 1-15,-26-5-1 16,13-3 0-16,-16 6 0 15,21 0 0-15,-13-1 0 0,16 1 0 16,-18 2 0-16,7-5 1 16,-20 0-1-16,10-3 1 15,-15 3-1-15,10-2 0 16,-10 4 1-16,21 1 0 16,-16-1 0-16,7-2 0 15,-16 0 1-15,6-2-1 16,-22-3 1-16,10 3 0 15,-17-3 1-15,12 0 0 16,-8 0 0-16,8 2 0 16,-10-2-1-16,20 5-1 15,-15-5 0-15,10 3 0 16,-7-1-1-16,7 1 0 16,-15-3 1-16,12 0-1 15,-7 0 0-15,8-3 1 16,-6 1-1-16,8 4 1 15,-10 1-1-15,8-1 0 0,-8 1-3 16,7-1-5-16,-7 3-5 16,8-5-3-16,-11-2-17 15,6-1-34-15,-8-4-91 16,-1-8-132-16,-6-3-19 16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1T20:46:16.458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DF4B6F6-A436-44BB-A0D7-51329DE339D6}" emma:medium="tactile" emma:mode="ink">
          <msink:context xmlns:msink="http://schemas.microsoft.com/ink/2010/main" type="inkDrawing" rotatedBoundingBox="5925,10587 5935,10588 5934,10594 5924,10593" shapeName="Other"/>
        </emma:interpretation>
      </emma:emma>
    </inkml:annotationXML>
    <inkml:trace contextRef="#ctx0" brushRef="#br0">5295 1941 582 0,'3'3'112'0,"-1"0"-52"15,3-6-234-15,-5 0-22 16</inkml:trace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748" units="cm"/>
          <inkml:channel name="Y" type="integer" max="660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19-12-11T20:46:37.855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773CF75-632A-4E51-A2FB-E53A767E5DFD}" emma:medium="tactile" emma:mode="ink">
          <msink:context xmlns:msink="http://schemas.microsoft.com/ink/2010/main" type="writingRegion" rotatedBoundingBox="16264,11209 16302,11209 16302,11260 16264,11260"/>
        </emma:interpretation>
      </emma:emma>
    </inkml:annotationXML>
    <inkml:traceGroup>
      <inkml:annotationXML>
        <emma:emma xmlns:emma="http://www.w3.org/2003/04/emma" version="1.0">
          <emma:interpretation id="{4F24B86C-8AB6-445B-A345-02C936ADCDF4}" emma:medium="tactile" emma:mode="ink">
            <msink:context xmlns:msink="http://schemas.microsoft.com/ink/2010/main" type="paragraph" rotatedBoundingBox="16264,11209 16302,11209 16302,11260 16264,112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E851445-C1A6-4168-B00C-B94081C7A23E}" emma:medium="tactile" emma:mode="ink">
              <msink:context xmlns:msink="http://schemas.microsoft.com/ink/2010/main" type="line" rotatedBoundingBox="16264,11209 16302,11209 16302,11260 16264,11260"/>
            </emma:interpretation>
          </emma:emma>
        </inkml:annotationXML>
        <inkml:traceGroup>
          <inkml:annotationXML>
            <emma:emma xmlns:emma="http://www.w3.org/2003/04/emma" version="1.0">
              <emma:interpretation id="{F7620544-7786-472F-910B-BB3F9079BD38}" emma:medium="tactile" emma:mode="ink">
                <msink:context xmlns:msink="http://schemas.microsoft.com/ink/2010/main" type="inkWord" rotatedBoundingBox="16264,11209 16302,11209 16302,11260 16264,11260"/>
              </emma:interpretation>
            </emma:emma>
          </inkml:annotationXML>
          <inkml:trace contextRef="#ctx0" brushRef="#br0">6543 6093 0,'0'7'15,"-6"5"1,-26 20-16</inkml:trace>
        </inkml:traceGroup>
      </inkml:traceGroup>
    </inkml:traceGroup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1T20:44:12.308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D578BA7-2D02-4373-B1D6-2575A1ED2479}" emma:medium="tactile" emma:mode="ink">
          <msink:context xmlns:msink="http://schemas.microsoft.com/ink/2010/main" type="writingRegion" rotatedBoundingBox="19334,4107 31754,3617 32036,10745 19615,11235"/>
        </emma:interpretation>
      </emma:emma>
    </inkml:annotationXML>
    <inkml:traceGroup>
      <inkml:annotationXML>
        <emma:emma xmlns:emma="http://www.w3.org/2003/04/emma" version="1.0">
          <emma:interpretation id="{326CBB27-46A3-4ABD-93FA-6A49020FBB25}" emma:medium="tactile" emma:mode="ink">
            <msink:context xmlns:msink="http://schemas.microsoft.com/ink/2010/main" type="paragraph" rotatedBoundingBox="21810,4153 30387,3558 30505,5266 21928,586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F014B58-9C03-4065-8AE6-5B1FAA26938A}" emma:medium="tactile" emma:mode="ink">
              <msink:context xmlns:msink="http://schemas.microsoft.com/ink/2010/main" type="line" rotatedBoundingBox="21810,4153 30387,3558 30505,5266 21928,5860"/>
            </emma:interpretation>
          </emma:emma>
        </inkml:annotationXML>
        <inkml:traceGroup>
          <inkml:annotationXML>
            <emma:emma xmlns:emma="http://www.w3.org/2003/04/emma" version="1.0">
              <emma:interpretation id="{547B90C8-183E-47BF-85F5-93B226DAA062}" emma:medium="tactile" emma:mode="ink">
                <msink:context xmlns:msink="http://schemas.microsoft.com/ink/2010/main" type="inkWord" rotatedBoundingBox="21844,4642 22765,4578 22818,5338 21897,540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431-3258 510 0,'171'78'142'15,"-98"-73"38"-15,15-5-141 16,-10-2-13-16,2 2-8 16,-20-3-12-16,3-2-3 15,-17 3-10-15,-1-3-162 16,-18-5-16-16,1 5-54 16</inkml:trace>
          <inkml:trace contextRef="#ctx0" brushRef="#br0" timeOffset="636.8842">1120-3620 205 0,'2'-8'232'0,"1"3"-55"16,-3 0-118-16,-3 3 132 16,1 2-147-16,-3 0-6 15,-5 2-13-15,-8 1 3 16,-22 10-5-16,-81 34 6 15,71-32-3-15,-6 11 10 16,1-1 2-16,-5 5-4 16,2-2-9-16,0 2 0 15,15-5 4-15,3 0-4 16,10-2 7-16,2-3 5 0,13-5-7 16,0 3-14-16,12-6-7 15,3 6-4-15,8 2-6 16,7 10 11-16,3 0 3 15,14 8 4-15,6 2 4 16,20 5 4-16,5-9-6 16,15 1-3-16,2-9-4 15,13-3-11-15,-10-10-10 0,15-2-33 16,-7-6-29-16,10-2-241 16,-6-2 43-16</inkml:trace>
        </inkml:traceGroup>
        <inkml:traceGroup>
          <inkml:annotationXML>
            <emma:emma xmlns:emma="http://www.w3.org/2003/04/emma" version="1.0">
              <emma:interpretation id="{0FD18249-7405-446E-A0F2-D96A17C666DC}" emma:medium="tactile" emma:mode="ink">
                <msink:context xmlns:msink="http://schemas.microsoft.com/ink/2010/main" type="inkWord" rotatedBoundingBox="23748,4018 28895,3662 29014,5369 23867,572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159.5928">3703-3401 588 0,'-10'-18'234'0,"-3"6"15"0,-7 2-136 16,0 5-31-1,-8 7-27-15,3 11 3 0,-5 14-7 16,7 11-17-16,6 20-8 16,4 5-11-16,1 7-2 15,12-4-5-15,2-6-4 16,8-12 2-16,10-16 0 16,6-11-1-16,6-21 2 15,1-10-2-15,2-13 2 16,-5-10-3-16,1-7 0 15,-6 2-2-15,0-10 1 16,-10 3-1-16,0 0 0 16,-5 2 0-16,-2-2 0 15,-3 12 0-15,0 0-1 16,-8 11-1-16,3 9 0 16,3 11-1-16,-3 17 2 15,0-13-2-15,0 6 1 16,2 37 1-16,11 96-1 15,-13-81-2-15,5 6-8 0,5-13-6 16,0 2-24-16,5-17-25 16,10 4-22-16,-5-14-222 15,-2-8 51-15</inkml:trace>
          <inkml:trace contextRef="#ctx0" brushRef="#br0" timeOffset="2605.1238">2433-2634 587 0,'-8'3'193'0,"6"-1"36"15,-1-7-154-15,1 3-8 16,2-4-20-16,0-4-4 16,0-7-9-16,0-31-9 15,0-73-8-15,-3 63-1 16,3 3-6-16,-5-15 0 15,3-3-2-15,-8-18-1 16,2 8 0-16,-5-12-2 16,3 9-1-16,-2 1-1 15,4 14-1-15,-2 1-1 16,5 24 1-16,3 11 2 16,-1 15 0-16,6 15 5 15,4 15 1-15,3 15 1 16,3 5 2-16,4 21-2 15,1 2-5-15,5 7-2 0,4-10-1 16,9 6-4 0,-1-19 1-16,10-7-1 0,0-17-1 15,6-15 0-15,-9-16 0 16,9-12-1-16,-11-8 1 16,3-7-1-16,-8 5 1 15,0-8 1-15,-17 2 0 16,7 1 1-16,-5 5 0 0,-7-3 0 15,-6 10 1-15,6 1 0 16,-8 4 0-16,-10 8 2 16,2 7 0-16,8 13 2 15,-5 5 9-15,0-2 7 16,0 2 6-16,0 10 6 16,8 38-1-16,14 90-7 15,-14-70-6-15,7 13-9 16,-5-6-6-16,5 13-1 15,0-5-6-15,3 3-15 16,2-11-15-16,3 1-20 16,-3-21-17-16,0-4-92 15,0-16-150-15,-2-2 20 16</inkml:trace>
          <inkml:trace contextRef="#ctx0" brushRef="#br0" timeOffset="4043.2065">3698-3275 604 0,'15'0'187'0,"8"-10"61"15,9 0-171-15,19-8 9 16,-4-5-17-16,14-2-6 15,-3 5-22-15,7-5-6 16,-7 7-10-16,7 1-7 16,-7 4-10-16,8 3 0 15,-9 2-2-15,1 1-1 16,-7 2 3-16,-4 2 3 16,-11-4-1-16,-4 7 2 15,-7 0-4-15,-4 5 4 0,-14-5 1 16,-4 5 2-16,-8 0 0 15,2-5 3-15,1 2-3 16,-3 1-1-16,-3 2-4 16,0 2 0-16,1 4-2 15,-1 1-2-15,-2 6-1 16,3-1 0-16,-13 76 0 16,35-65 2-16,2 2-1 15,16 11 4-15,2-1-2 0,13 5 1 16,-5-5-1-16,5-2 1 15,-13-15-3-15,-5-1 0 16,-7-4-2-16,-13 2 2 16,-13-5-3-16,-4 5 1 15,-8-5-2-15,-18-2-5 16,5-6-6-16,-7-4-14 16,0-6-10-16,2-9-29 15,13-1-15-15,0-12-141 16,7 0-112-16,6-10-18 15</inkml:trace>
          <inkml:trace contextRef="#ctx0" brushRef="#br0" timeOffset="3476.0144">4151-3934 686 0,'12'-8'186'0,"-2"8"79"16,-5 5-198-16,-5-2 15 16,0 2 2-16,0 20-30 15,0 33-14-15,3 98-2 16,-6-76-15-16,-2 21-4 16,0 2-7-16,3 18-1 15,-3-11-5-15,2 8-2 16,1-17-2-16,2-5-3 15,5-23-4-15,5-8-9 0,5-17-6 16,5-18-20-16,0-17-17 16,0-21 33-16,3-15-278 15,-5-22 93-15</inkml:trace>
          <inkml:trace contextRef="#ctx0" brushRef="#br0" timeOffset="8146.675">5187-4382 109 0,'-5'-8'346'0,"0"1"-115"15,0 2-38-15,2 0 69 16,1 2-179-16,2 1 12 16,0 2-20-16,2 5-12 15,3 22 14-15,16 51-11 16,21 83-22-16,-22-58-7 16,1-4-15-16,6 6-16 15,-2-12 0-15,1 0-1 16,-1-15-3-16,2 5 0 15,-4-15-1-15,2 0 0 16,-5-10-1-16,3-5-3 16,-13-15-4-16,3-6-9 15,-11-12-7-15,3-5-16 16,-7-9-11-16,2-4-32 16,-3-4-16-16,1-4-225 15,-3-1 50-15</inkml:trace>
          <inkml:trace contextRef="#ctx0" brushRef="#br0" timeOffset="8430.5804">5320-3414 618 0,'10'-22'206'0,"16"-11"75"15,107-70-172-15,-60 73 7 16,0 10-5-16,5-6-48 16,-10 11-25-16,-3 0-10 15,-15 8-18-15,-4-1-8 16,-21 3-7-16,-8 3-7 16,-12 2-11-16,-12-3-23 15,4 3-16-15,-2 0-12 16,-2 0-12-16,-3 0-208 15,-3 0 74-15</inkml:trace>
          <inkml:trace contextRef="#ctx0" brushRef="#br0" timeOffset="8692.2014">5371-3426 559 0,'0'25'220'0,"5"-5"36"16,7 3-131-16,6 2-30 15,15 5 4-15,4-2-20 16,11 4 3-16,2-4-39 16,8 2-15-16,-7-10-16 15,6 3-19-15,-9-10-18 16,5-3 11-16,-13-8-10 16,3 1-30-16,-5-8-28 15,-3-8-229-15,-10-5 50 0</inkml:trace>
          <inkml:trace contextRef="#ctx0" brushRef="#br0" timeOffset="9722.1358">6171-3690 560 0,'0'-5'215'0,"0"0"42"15,2 0-119-15,1 2-34 16,2 3-19-16,2 3 0 16,1 4-11-16,17 28-11 15,50 94 14-15,-52-67-37 16,-5-9-17-16,2 3-16 15,-3-14-18-15,-2 1-17 16,-2-20 33-16,0 2 0 16,-8-15-1-16,2-5 3 15,-4-5 1-15,-3-3 1 16,0 1-1-16,0-3 0 16,0-3-3-16,0-7-3 15,0-20-2-15,2-86 1 16,1 76-2-16,2-8 1 0,5 8-1 15,2-8 1-15,3 8-1 16,6 0 1-16,-1 7-1 16,5 3 0-16,-3 12 0 15,6 5 0-15,-5 8 0 16,7 10 0-16,-2 5 2 0,4 13 0 16,1 10 4-1,7 7 1-15,-7 3 0 0,0 7 0 16,-3-2 0-16,-2 2-3 15,-3-5-1-15,5 3 0 16,-10-10 0-16,0-6-1 16,-7-7 1-16,-11-2 1 15,-2-10-1-15,-2-3 1 16,-1-5 1-16,1 0-1 16,-3-3-2-16,-3 1 1 15,1-3-2-15,-6-1-1 16,-20-6 0-16,-80-31 0 15,78 33 0-15,-3 8 0 16,10 7-1-16,6 7 1 16,7 6 0-16,5 7 0 15,5-2 0-15,5 7 1 16,2-5-1-16,6 8 0 16,2-13 1-16,7 5-2 15,-2-7-2-15,8 2-9 16,0-15-5-16,4 2-14 0,-4-4-9 15,7-11-20-15,0-2-14 16,3-7-12-16,-3-4-10 16,5-9-178-16,-4-2-18 15,-4-6-51-15</inkml:trace>
          <inkml:trace contextRef="#ctx0" brushRef="#br0" timeOffset="10048.1902">7177-3721 638 0,'5'26'226'0,"2"9"56"16,-4 5-169-16,7 15-4 15,-3-2-15-15,3 8-22 16,1-11-22-16,1 3-7 16,1-13-12-16,-3-10 0 15,0-15-5-15,0-7 8 16,-5-8 1-16,0-13-2 15,-5 11-7-15,0-6-1 16,0-2-12-16,2-33-6 16,19-82-5-16,-14 67-5 15,6 7-6-15,-1-6-11 16,1 9-5-16,4-3-15 0,-1 9-8 16,1 1-18-1,-2 14-1-15,3 2-5 0,-3 9-18 16,0 6-236-16,0 5 83 15</inkml:trace>
        </inkml:traceGroup>
        <inkml:traceGroup>
          <inkml:annotationXML>
            <emma:emma xmlns:emma="http://www.w3.org/2003/04/emma" version="1.0">
              <emma:interpretation id="{622D6271-F531-4047-ACC2-E31A90B63C85}" emma:medium="tactile" emma:mode="ink">
                <msink:context xmlns:msink="http://schemas.microsoft.com/ink/2010/main" type="inkWord" rotatedBoundingBox="29041,4264 30050,4194 30095,4834 29086,4904"/>
              </emma:interpretation>
              <emma:one-of disjunction-type="recognition" id="oneOf2">
                <emma:interpretation id="interp2" emma:lang="" emma:confidence="1">
                  <emma:literal>7</emma:literal>
                </emma:interpretation>
                <emma:interpretation id="interp3" emma:lang="" emma:confidence="0">
                  <emma:literal>,</emma:literal>
                </emma:interpretation>
                <emma:interpretation id="interp4" emma:lang="" emma:confidence="0">
                  <emma:literal>'</emma:literal>
                </emma:interpretation>
                <emma:interpretation id="interp5" emma:lang="" emma:confidence="0">
                  <emma:literal>n</emma:literal>
                </emma:interpretation>
                <emma:interpretation id="interp6" emma:lang="" emma:confidence="0">
                  <emma:literal>T</emma:literal>
                </emma:interpretation>
              </emma:one-of>
            </emma:emma>
          </inkml:annotationXML>
          <inkml:trace contextRef="#ctx0" brushRef="#br0" timeOffset="10936.5827">7592-3934 615 0,'15'10'235'15,"2"-5"32"-15,19-3-148 0,1-7-20 16,16-5-16-16,5 0-24 16,20-5-3-16,-5 0-17 15,12 2-2-15,-7 1-5 16,8 2-5-16,-23 2-9 15,5 11-1-15,-15 2-6 16,-1 5-4-16,-14 7 2 16,-3 11 2-16,-2 2-1 0,-8 15 0 15,-5 3-2-15,-7 13-2 16,-1-4-2-16,-6 9-2 16,-4-11-2-16,-4 3-11 15,4-10-9-15,-7-5-24 16,5-18-25-16,3-8 114 15,-3-14-390-15,7-18 155 16</inkml:trace>
        </inkml:traceGroup>
        <inkml:traceGroup>
          <inkml:annotationXML>
            <emma:emma xmlns:emma="http://www.w3.org/2003/04/emma" version="1.0">
              <emma:interpretation id="{9A9B2520-6A2D-42FD-8B9C-19B00B30B465}" emma:medium="tactile" emma:mode="ink">
                <msink:context xmlns:msink="http://schemas.microsoft.com/ink/2010/main" type="inkWord" rotatedBoundingBox="29132,3858 29599,3826 29681,5000 29214,5032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0586.8722">7987-3814 625 0,'-3'-2'223'15,"-7"2"38"-15,-8 0-152 16,16 0-36-16,-3 2-5 15,-3 1-26-15,-4 4-5 16,-8 6-8-16,-6 35-5 16,-69 78-7-16,77-64 0 15,8-4-5-15,0 5 4 16,10-5 6-16,8 0-3 0,4-18-1 16,6-2-1-1,7-16 1-15,8-9-1 0,-3-15 7 16,13-9 6-16,-3-14 3 15,-2-17-1-15,-11-4-6 16,6-9 0-16,-15-3 0 16,2-7 5-16,-8 7-6 15,-2-13 0-15,-2 6-1 16,-3-10-8-16,3 4-7 0,-3-9 0 16,2 14-5-16,-4-12-2 15,2 13-3-15,-5-1-9 16,0 14-7-16,-8 1-27 15,1 14-18-15,-3 6-17 16,-6 16-10-16,-6 5-295 16,-6 10 103-16</inkml:trace>
        </inkml:traceGroup>
        <inkml:traceGroup>
          <inkml:annotationXML>
            <emma:emma xmlns:emma="http://www.w3.org/2003/04/emma" version="1.0">
              <emma:interpretation id="{B6AD9BCF-5954-40D3-A4D6-31297D6F05B9}" emma:medium="tactile" emma:mode="ink">
                <msink:context xmlns:msink="http://schemas.microsoft.com/ink/2010/main" type="inkWord" rotatedBoundingBox="30271,3752 30400,3743 30403,3791 30274,3800"/>
              </emma:interpretation>
              <emma:one-of disjunction-type="recognition" id="oneOf4">
                <emma:interpretation id="interp8" emma:lang="" emma:confidence="0">
                  <emma:literal>-</emma:literal>
                </emma:interpretation>
                <emma:interpretation id="interp9" emma:lang="" emma:confidence="0">
                  <emma:literal>_</emma:literal>
                </emma:interpretation>
                <emma:interpretation id="interp10" emma:lang="" emma:confidence="0">
                  <emma:literal>.</emma:literal>
                </emma:interpretation>
                <emma:interpretation id="interp11" emma:lang="" emma:confidence="0">
                  <emma:literal>Z</emma:literal>
                </emma:interpretation>
                <emma:interpretation id="interp12" emma:lang="" emma:confidence="0">
                  <emma:literal>~</emma:literal>
                </emma:interpretation>
              </emma:one-of>
            </emma:emma>
          </inkml:annotationXML>
          <inkml:trace contextRef="#ctx0" brushRef="#br0" timeOffset="11159.7843">8819-4480 916 0,'10'0'231'0,"5"5"86"16,0 5-272-16,6 0-3 15,-1 0-25-15,0-5-262 16,0-5-72-16,-10-25-73 0</inkml:trace>
        </inkml:traceGroup>
      </inkml:traceGroup>
    </inkml:traceGroup>
    <inkml:traceGroup>
      <inkml:annotationXML>
        <emma:emma xmlns:emma="http://www.w3.org/2003/04/emma" version="1.0">
          <emma:interpretation id="{A164773A-4BB2-4B33-8FC7-17CCE0C91EFD}" emma:medium="tactile" emma:mode="ink">
            <msink:context xmlns:msink="http://schemas.microsoft.com/ink/2010/main" type="paragraph" rotatedBoundingBox="19485,7754 30680,7417 30735,9252 19541,95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D70AF0-9572-405F-94B5-CD36626D3E60}" emma:medium="tactile" emma:mode="ink">
              <msink:context xmlns:msink="http://schemas.microsoft.com/ink/2010/main" type="inkBullet" rotatedBoundingBox="19506,8431 20666,8396 20687,9070 19526,9105"/>
            </emma:interpretation>
          </emma:emma>
        </inkml:annotationXML>
        <inkml:trace contextRef="#ctx0" brushRef="#br0" timeOffset="-20488.5431">-1345 181 589 0,'-5'2'174'0,"0"1"45"16,-3-3-164-16,1 0-9 16,-4 0-12-16,1 0-4 15,0 0-9-15,-12 0 0 16,-11 0-7-16,-73 17-1 16,79-9-1-16,-6 2 1 15,5-5-2-15,-2 0 1 16,2 3-1-16,-4-1-3 15,2 1-1-15,-6 4 1 16,6 3 0-16,3-2 4 16,1 2-1-16,4-2 4 15,7-3-1-15,5-3-1 0,5-2-2 16,5 5 0-16,0-10-2 16,0 0 3-16,2 3-1 15,1-1-1-15,2 3 4 16,2 3 4-16,13 9-2 15,15-4 1-15,79 90 1 16,-74-75-6-16,0 2-7 16,3 3-2-16,0-1-5 15,-3 6-16-15,-2-3-10 0,-3 6-37 16,-2 1-20-16,-3-1-221 16,0-9 45-16</inkml:trace>
        <inkml:trace contextRef="#ctx0" brushRef="#br0" timeOffset="-21221.9977">-777 437 118 0,'-5'3'127'16,"0"-1"-28"-16,0-2-42 16,0 0 86-16,0 3-58 15,0-3-1-15,0 0 9 16,2 0-23-16,1 0-3 15,-1 0-19-15,1 0 1 16,-1 0-11-16,1 0-4 16,-1 0-5-16,1 0-2 15,-1 0-9-15,-2 0 0 0,0 0-2 16,-2 2-1-16,-3-2-4 16,-3 0-1-16,-12 3-2 15,-10-1 0-15,-76 16-3 16,68-13 1-16,0-2-1 15,-9-1 0-15,4-2-2 16,-13 0 0-16,6-2-3 16,-5 4 0-16,12-4-2 15,-2 2-2-15,14 0-3 16,6 2-3-16,5-2-1 16,3 3-41-16,11-1-37 0,1 1-164 15,5-6 4-15</inkml:trace>
      </inkml:traceGroup>
      <inkml:traceGroup>
        <inkml:annotationXML>
          <emma:emma xmlns:emma="http://www.w3.org/2003/04/emma" version="1.0">
            <emma:interpretation id="{728B4E57-72F4-4D32-9241-B85CE406E3BB}" emma:medium="tactile" emma:mode="ink">
              <msink:context xmlns:msink="http://schemas.microsoft.com/ink/2010/main" type="line" rotatedBoundingBox="21429,7696 30680,7417 30735,9252 21484,9530"/>
            </emma:interpretation>
          </emma:emma>
        </inkml:annotationXML>
        <inkml:traceGroup>
          <inkml:annotationXML>
            <emma:emma xmlns:emma="http://www.w3.org/2003/04/emma" version="1.0">
              <emma:interpretation id="{C3EE1BA4-BD3C-4ED1-9FFE-C1559B0C75D1}" emma:medium="tactile" emma:mode="ink">
                <msink:context xmlns:msink="http://schemas.microsoft.com/ink/2010/main" type="inkWord" rotatedBoundingBox="21429,7696 26121,7555 26168,9115 21476,9257"/>
              </emma:interpretation>
              <emma:one-of disjunction-type="recognition" id="oneOf5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-14578.0744">2750 279 355 0,'-5'-10'241'15,"0"0"-23"-15,0 2-28 16,0 1-118-16,0 2 6 16,2 0-13-16,0 2 0 0,3 6-11 15,3 4-6-15,7 31-10 16,35 95-10-16,-25-85-12 16,3-5 0-16,5-11-6 15,2-6 3-15,-2-14 0 16,4-4 6-16,-4-6 1 15,-3-9 2-15,-5-11-1 16,-2-5-3-16,-6-4-4 16,1-14-2-16,-8 1-4 0,-5-5-2 15,5 2-2-15,-2-10-4 16,-1 11-2-16,3-4-17 16,3 11-10-16,-6-3-27 15,3 13-18-15,3-2-189 16,-3 9-51-16,-3 3-51 15</inkml:trace>
          <inkml:trace contextRef="#ctx0" brushRef="#br0" timeOffset="-16996.7017">780 256 604 0,'25'-12'234'0,"-2"-3"23"0,5-1-172 15,4-6 10-15,-2 4-28 16,11 1-26-16,-9 1 7 15,11 11-3-15,-8 8-22 16,6 15 5-16,-6 7-5 16,10 12-6-16,-5 4 2 15,11 9 1-15,-9-5-10 16,6 1-3-16,-7-6-4 16,1-5 0-16,-9-7-1 15,-3-3 0-15,-7-5 0 0,-8-5 0 16,-5-2 0-16,-5-3 0 15,-3-8 1-15,-4-2-1 16,-1 0 0-16,-2-2-5 16,-2-1-4-16,-3 1-2 15,-3-1-1-15,-19-4 1 16,-74-19 2-16,76 21 4 16,12 10 0-16,-2 0 1 15,5 8 0-15,2 2 0 16,6 3 0-16,7 2 0 15,2 0 0-15,3 0 2 16,5-5-1-16,3-5 0 16,0-5-3-16,2-5-14 15,5-2-11-15,2-8-40 16,-1-5-31-16,-4-5-213 16,3-6 35-16</inkml:trace>
          <inkml:trace contextRef="#ctx0" brushRef="#br0" timeOffset="-17565.8561">941 327 649 0,'3'0'207'16,"-1"2"44"-16,1 3-166 15,-1 3-24-15,6 7-2 16,7 25-15-16,38 86-4 0,-41-78-11 15,8 9-4 1,-5-6-11-16,1 7-4 0,-4-13-3 16,-4 8-1-16,-11-18-2 15,-2 3 2-15,-5-13-1 16,-8 0-1-16,3-10-3 16,-5 0-6-16,0-10-6 15,-5-2-5-15,2-11-21 16,-7-14-19-16,7-4-69 0,-4-9-166 15,2-5 16-15</inkml:trace>
          <inkml:trace contextRef="#ctx0" brushRef="#br0" timeOffset="-16749.9419">1434-78 696 0,'-5'-13'173'0,"8"-5"60"15,2-4-202-15,5-13-14 16,0 4-10-16,5-9-19 16,-3 2-15-16,6-7-78 15,0 7-70-15,-1 3-54 16,-2 3-71-16</inkml:trace>
          <inkml:trace contextRef="#ctx0" brushRef="#br0" timeOffset="-16516.2622">1635-493 403 0,'10'7'252'15,"-2"3"7"-15,15 30-70 16,32 84-99-16,-48-61 4 16,-1 5-29-16,4 17-26 15,5 1 13-15,2 14-12 16,1-12-18-16,2 10-4 0,5-15-11 15,-2-5-9-15,-1-17-2 16,-1-6-15-16,-1-17-11 16,-3-8-38-16,-4-12 0 15,-1-3-233-15,-1-10 56 16</inkml:trace>
          <inkml:trace contextRef="#ctx0" brushRef="#br0" timeOffset="-15820.0604">2103 478 324 0,'0'12'392'0,"8"1"-166"0,2-3-14 16,7 2-137 0,4-2-147-16,11 0 121 15,1-7-26-15,7-3-22 0,-5-5-31 16,11-5-219-16,-14-3 51 15</inkml:trace>
          <inkml:trace contextRef="#ctx0" brushRef="#br0" timeOffset="-16023.3884">2237 68 152 0,'37'-31'412'15,"1"9"-147"-15,2-19-82 16,-5 4 96-16,3-14-214 15,-10 9-36-15,-3-14-4 16,-7 11-9-16,-8-10-2 16,-10 12-3-16,-8-5-2 15,-4 8-4-15,-4-3 0 16,-4 10-1-16,-2 1 0 16,2 7-1-16,-1 7-1 15,1 8 0-15,-2 7 0 0,2 8 0 16,2 11 2-16,0 4 1 15,1 15 3-15,4 8 4 16,3 14 7-16,0 4 0 16,5 27 4-16,0-5-2 15,5 25-3-15,3-10-5 16,-1 20-2-16,6-14-5 16,4 11-2-16,3-24-1 0,3 9-3 15,2-17-1-15,0-2-1 16,0-16-7-16,3-4-13 15,-6-19-9-15,-1-9-25 16,-4-15-24-16,-7-11-21 16,-5-9-17-16,-5-11-182 15,3 8 50-15</inkml:trace>
          <inkml:trace contextRef="#ctx0" brushRef="#br0" timeOffset="-14013.9256">3263 90 717 0,'-3'-5'154'0,"6"0"66"0,-1 0-216 16,-2 3-11-16,0-1-34 15,0 1-180-15,3-1 46 16</inkml:trace>
          <inkml:trace contextRef="#ctx0" brushRef="#br0" timeOffset="-14218.2122">3270 208 443 0,'5'-2'228'0,"0"-1"15"15,-2 1-58-15,-1-1-91 16,1 3-1-16,2 3 1 0,0 2-31 16,0 2-22-16,8 29-11 15,29 82-11-15,-34-70-13 16,-1-8-7-16,4 0-20 16,-4-7-14-16,1-3 7 15,-6-10-281-15,-2-7 87 16</inkml:trace>
          <inkml:trace contextRef="#ctx0" brushRef="#br0" timeOffset="-13743.9524">3625 241 688 0,'30'71'211'0,"-2"-9"39"0,-3 1-179 16,-7-15-17-16,-3-5-16 16,-8-15 9-16,-4-8 8 15,-6-10 1-15,1-3-8 16,-3-9-5-16,2-1-6 15,1-2-14-15,-1-5-16 16,3-13 0-16,0-29-6 16,15-79-6-16,-7 63-14 15,2 10-15-15,2-10-31 16,-1 8-22-16,1-3-235 16,1 15 54-16</inkml:trace>
          <inkml:trace contextRef="#ctx0" brushRef="#br0" timeOffset="-13204.6167">4204-380 347 0,'5'22'259'0,"0"6"-5"0,2 22 14 16,3 8-156-16,-2 18-4 16,-1 2-11-16,-2 10-43 15,-5-18-45-15,5 8 13 16,-2-17-10-16,-3-4-4 16,5-14-5-16,0-5-1 15,2-13 0-15,-4-7-1 16,0-13 0-16,4-10 2 15,-7 2-1-15,0-2 0 16,3-5 1-16,2-10-1 16,7-18-1-16,28-78 0 15,-32 86 0-15,2-2 0 16,-5 9 0-16,0 5 4 16,-5 6 2-16,0 4 4 15,0 16 4-15,0-6 6 16,0 3-2-16,0 5 0 15,0 36-1-15,8 84-4 16,-6-82-2-16,8 5-3 16,-2-13-3-16,7-2-2 0,0-8-1 15,10-2-3-15,3-13-1 16,4-5-3-16,1-5-4 16,5-7-14-16,-8-9-11 15,3-4-10-15,-13-2-42 16,-2-6-255-16,-6-2 74 15</inkml:trace>
          <inkml:trace contextRef="#ctx0" brushRef="#br0" timeOffset="-18255.1958">388 37 328 0,'0'-5'116'0,"0"0"35"15,-3 0-81-15,-2 0-2 16,0 0 1-16,-2 0 6 16,-3 3-19-16,-3-1-4 15,-10 3-11-15,-4 3-9 16,-76 17-19-16,72-3 3 15,4-4-4-15,-3 5 1 16,2 2 1-16,5 5 0 16,3-5-3-16,5 8 0 15,7-6-4-15,1-4-2 16,4-6-2-16,8 6 1 16,0-13 0-16,8 3 1 15,5-1 1-15,9 1 1 16,-2-3-2-16,13 7 0 15,-3-2-2-15,8 5 0 16,0 3 3-16,7 7 6 0,-7 0-4 16,5 8 1-16,-8 0 1 15,-2 5-6-15,-13-6-4 16,-7 6 5-16,-11-8 1 16,-4 3 3-16,-11-8 1 15,-7 3 1-15,0-6 1 16,-8 3 0-16,-4-4-7 0,-4-1-1 15,1-8-3-15,-5-4-4 16,5-6-6-16,-5-4-9 16,9-6-11-16,1-7-44 15,8-7-113-15,-1-6-76 16,3-2-44-16</inkml:trace>
        </inkml:traceGroup>
        <inkml:traceGroup>
          <inkml:annotationXML>
            <emma:emma xmlns:emma="http://www.w3.org/2003/04/emma" version="1.0">
              <emma:interpretation id="{CC90136B-8B65-4B0F-8D64-97FE7F72B7FB}" emma:medium="tactile" emma:mode="ink">
                <msink:context xmlns:msink="http://schemas.microsoft.com/ink/2010/main" type="inkWord" rotatedBoundingBox="26764,7661 30683,7543 30735,9252 26815,9370"/>
              </emma:interpretation>
              <emma:one-of disjunction-type="recognition" id="oneOf6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-11585.8118">5710-78 669 0,'5'17'233'16,"0"13"51"-16,-2 11-168 0,2 22-9 15,0 4-29-15,-3 24-10 16,1 0-25-16,2 12-26 16,0-18-2-16,0 3-5 15,0-17-8-15,3-1-2 16,-3-17-14-16,5 0-19 16,-5-18-15-16,7-10-49 15,-4-15-162-15,-3-12-56 16,7-18-62-16</inkml:trace>
          <inkml:trace contextRef="#ctx0" brushRef="#br0" timeOffset="-11846.2998">5351-5 615 0,'-5'-3'223'0,"-3"3"42"15,3 8-170-15,5-8 9 16,-3 0-30-16,3 5-8 15,0 2-20-15,5 16-7 16,3 22-20-16,27 81-6 16,-20-81-9-16,3-2-6 15,-3-5-6-15,8-11-22 16,-1-9-15-16,8-8-30 16,-4-8-25-16,1-7-205 15,3-7 52-15</inkml:trace>
          <inkml:trace contextRef="#ctx0" brushRef="#br0" timeOffset="-10848.1852">6191 445 77 0,'7'-15'387'0,"3"-3"-147"0,8 1-23 16,7-4 57-16,10 1-175 16,3 5-26-16,5 5-7 15,-3 5-20-15,-2 5-5 16,-6 8-16-16,4 9-3 15,-6 3-8-15,3 11-1 16,-8 4-6-16,2 2-2 16,-4-1-6-16,-3-4-14 15,-5-6-11-15,0 1-31 16,-5-9-26-16,-5-6-236 16,-2-2 53-16</inkml:trace>
          <inkml:trace contextRef="#ctx0" brushRef="#br0" timeOffset="-11158.4659">6316 52 741 0,'43'-40'217'0,"-3"2"48"16,-2-14-199-16,-10-4-38 15,-3-7-8-15,-5 6-8 16,-7-4-1-16,-3 3-5 16,-8 3-1-16,-4 10-1 0,-11 4-1 15,6 9 0-15,-16 4 0 16,8 11 0-16,-5 4-1 15,2 13 2-15,-4 13 1 16,1 7 1-16,-6 20 10 16,4 8 8-16,-2 20 4 15,2 7 4-15,6 26 9 16,4-1-7-16,1 18-4 16,4-7 1-16,3 15-10 15,5-20-10-15,5 4-5 16,10-17-9-16,13 0-21 15,2-20-9-15,-2 0-31 16,-1-20-19-16,-4-10-18 16,-13-18-213-16,-2-15 60 15</inkml:trace>
          <inkml:trace contextRef="#ctx0" brushRef="#br0" timeOffset="-10503.1074">6729 234 722 0,'20'35'208'16,"5"13"72"-16,-2-6-206 15,7 4 10-15,-7-6-18 16,4-5-5-16,-4-10-18 16,-3-5-2-16,-5-12-4 15,-2-3-1-15,-3-13-8 16,0-4 2-16,0-3-6 0,0-18-7 16,3-5-3-16,4-10-5 15,-2-4-6-15,-2-16-10 16,-1 5-6-16,4 0-15 15,-9 3-8-15,3 4-20 16,0 13-5-16,-2 6-17 16,-11 9 3-16,8 8-19 15,-5 10 0-15,0 0-11 16,3 7-160-16,-3 1 42 16</inkml:trace>
          <inkml:trace contextRef="#ctx0" brushRef="#br0" timeOffset="-9693.9085">7363 27 532 0,'5'5'226'0,"2"0"25"15,3-2-120-15,16-3-36 16,6-3-14-16,64-37-35 16,-71-3-10-16,-7 1-15 15,-6-9-6-15,-2 6-7 16,-2-8 0-16,-6 10-29 15,-2-7 23-15,-5 7 1 16,-5-2-1-16,-2 7-1 16,-3 1 25-16,-1 9-27 15,-1 0 0-15,-1 13-1 0,1 3 0 16,2 12 1-16,-1 12 2 16,4 6 1-16,-1 12 4 15,3 8 3-15,3 17 2 16,2 8 2-16,2 25 17 15,3 3 0-15,3 24 6 16,-1-2-1-16,3 16-2 16,0-19-19-16,13 14-3 15,-1-24-7-15,6 6-3 16,5-23-1-16,-1 5-6 16,-1-20-5-16,-1-3-11 15,-8-17-7-15,-2-3-20 16,-4-20-13-16,-1-4-28 15,-5-11-227-15,-10-15 59 16</inkml:trace>
          <inkml:trace contextRef="#ctx0" brushRef="#br0" timeOffset="-9188.5667">7426 349 542 0,'17'0'234'0,"3"-2"23"0,8-1-120 16,2 1-35-16,11-6-8 15,-1-2-34-15,8 0-7 16,-3-3-19-16,5 1-5 15,-10-1-13-15,6-4-3 16,-11 2-6-16,3-6-1 16,-11-1-3-16,3-3-1 15,-7 2 0-15,-5-2 0 16,-11 2-1-16,1 3 1 16,-6 8-1-16,-7-4 0 15,-2 9-1-15,4 4 0 16,-2 1-1-16,0 2 0 15,-2 2 0-15,-3 3 1 16,0 3 1-16,-6 35 0 16,-82 90 1-16,81-63 1 0,2-4 0 15,7 9 0 1,6-12 0-16,7 3 0 0,7-19-3 16,6-4-7-16,2-15-8 15,10-8-7-15,0-12-28 16,11-14-37-16,-6-6-7 15,0-13-215-15,-10-5 39 0</inkml:trace>
          <inkml:trace contextRef="#ctx0" brushRef="#br0" timeOffset="-8484.114">8283 148 339 0,'10'45'0'15,"-2"8"393"-15,0 5-299 16,-3-5 211-16,2 0-237 16,1-11 249-16,-3-6-277 15,0-14-14-15,-3-4-5 16,3-8-8-16,0-5 0 16,-5-8-4-16,0 1-3 15,3-3-1-15,-1-3-1 16,3-2-5-16,13-35-3 15,32-78-4-15,-30 65-5 16,-4 5-1-16,4-2-4 0,-3 9 1 16,3 1 0-16,-5 10 4 15,3 7 0-15,-5 13 3 16,2 13 2-16,-3 9 4 16,3 16 2-16,-2 12 3 15,7 10 4-15,0-2 1 16,3 15 4-16,2-8 4 15,8 1-2-15,-1-11-2 0,14-5 3 16,-1-12-1 0,8-11-2-16,-3-14 1 0,0-13 1 15,-7-8-1-15,0-12 1 16,-8-5-3-16,0-13 2 16,-7 2-1-16,-5-9-5 15,-8 7-2-15,-8-12 0 16,-4 7-2-16,-13-12 1 15,0 7-1-15,-10-13-4 16,-3 11-1-16,-17-8-3 16,2 15 0-16,-12-2-2 15,-3 17 1-15,-13 5 2 16,14 21 1-16,-11 1 1 16,7 16 3-16,1 11 2 15,7 1 4-15,8 13 1 16,10 5 1-16,10 8 4 15,15 2-1-15,12 8 1 0,6-5-1 16,17 7 1 0,5-7-3-16,16-3 0 0,1-5-4 15,21-7-2-15,-2-15-28 16,14-8-49-16,-14-13-267 16,4-19-5-16,-12-6-135 15</inkml:trace>
        </inkml:traceGroup>
      </inkml:traceGroup>
    </inkml:traceGroup>
    <inkml:traceGroup>
      <inkml:annotationXML>
        <emma:emma xmlns:emma="http://www.w3.org/2003/04/emma" version="1.0">
          <emma:interpretation id="{90BA8410-909C-4CF0-A3BE-D4FA967D9BED}" emma:medium="tactile" emma:mode="ink">
            <msink:context xmlns:msink="http://schemas.microsoft.com/ink/2010/main" type="paragraph" rotatedBoundingBox="21851,9655 31977,9256 32036,10745 21910,1114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F63F34C-5D01-460D-B054-2913492E0368}" emma:medium="tactile" emma:mode="ink">
              <msink:context xmlns:msink="http://schemas.microsoft.com/ink/2010/main" type="line" rotatedBoundingBox="21851,9655 31977,9256 32036,10745 21910,11144"/>
            </emma:interpretation>
          </emma:emma>
        </inkml:annotationXML>
        <inkml:traceGroup>
          <inkml:annotationXML>
            <emma:emma xmlns:emma="http://www.w3.org/2003/04/emma" version="1.0">
              <emma:interpretation id="{6C711356-FD0D-4F7E-98C7-CD65E168C181}" emma:medium="tactile" emma:mode="ink">
                <msink:context xmlns:msink="http://schemas.microsoft.com/ink/2010/main" type="inkWord" rotatedBoundingBox="21851,9655 24078,9568 24137,11056 21910,11144"/>
              </emma:interpretation>
              <emma:one-of disjunction-type="recognition" id="oneOf7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-6682.3348">1240 2367 570 0,'23'-18'228'0,"7"-5"43"0,8 1-151 15,7-3 9-15,3-1-32 16,15 6-9-16,-3 8-30 16,8 9-10-16,-5 13-19 15,0 13-11-15,-13 7-10 16,6 10-2-16,-16-2-5 16,3 7-14-16,-6-7-9 0,4-5-25 15,-9-6-15-15,-1-6-44 16,-6-11-36-16,-5-10-170 15,-8-8 24-15</inkml:trace>
          <inkml:trace contextRef="#ctx0" brushRef="#br0" timeOffset="-6985.1056">1243 2115 643 0,'40'-30'225'16,"0"5"46"-16,11-3-160 15,-3 0-12-15,4-4-10 16,-4 6-24-16,5-14-16 16,-8 8-20-16,-4-9-6 15,-9 6-9-15,-4-10-8 0,-16 10 5 16,-4-6-4-16,-3 9-4 15,-7-6 1 1,-4 5-2-16,-6-5-2 0,-1 3 1 16,-12-2 1-16,3 6-3 15,-9 4-1-15,-1 9-2 16,-6 8-1-16,5 13-1 16,-2 4-1-16,2 16 1 15,1 14-1-15,6 9 0 16,4 14 0-16,7 13 11 0,5 15 4 15,5 3 4-15,5 19-1 16,7 6 3-16,3 7-11 16,3-12-2-16,7 7-15 15,3-22-10-15,2-3-25 16,0-25-24-16,0-3-70 16,-7-22-175-16,-11-10 27 15</inkml:trace>
          <inkml:trace contextRef="#ctx0" brushRef="#br0" timeOffset="-7699.6787">425 2024 279 0,'-2'-10'358'0,"2"0"-92"16,0-2-157-16,0-3 187 16,0 2-223-16,0 1-10 15,2 1-19-15,1 4-15 16,2 2-18-16,3 2-8 16,4 6-9-16,18 9-25 15,76 54-12-15,-68-41-29 16,-6-5-232-16,6 0 60 15</inkml:trace>
          <inkml:trace contextRef="#ctx0" brushRef="#br0" timeOffset="-7450.3739">891 1680 648 0,'-3'15'204'0,"-4"8"62"0,2 9-179 16,-3 24 0-16,-2 1-18 16,-2 19-7-16,7 2-18 15,-6 15-1-15,4 0-25 16,4 8-5-16,-2-16-8 16,3 13-12-16,2-17-14 15,5 2 6-15,0-15-30 16,5 5-20-16,3-15-238 15,-3-11 50-15</inkml:trace>
          <inkml:trace contextRef="#ctx0" brushRef="#br0" timeOffset="-6415.3772">2294 2029 542 0,'21'11'265'16,"-6"14"3"-16,2 15-97 15,-2 8-83-15,5 15-4 16,-7-6-29-16,5 6 0 16,-6-12-15-16,1 2 0 15,-6-21-9-15,-2-4 0 16,-5-11-9-16,0-9-1 16,-2-10-7-16,2-1-3 0,0-2-6 15,0-5-1-15,7-38-7 16,21-100-14-16,-8 77-11 15,0-17-26-15,3 10-20 16,10-5-38-16,-3 18-220 16,8-6 54-16</inkml:trace>
        </inkml:traceGroup>
        <inkml:traceGroup>
          <inkml:annotationXML>
            <emma:emma xmlns:emma="http://www.w3.org/2003/04/emma" version="1.0">
              <emma:interpretation id="{C21FEE6D-0A3B-4A89-8824-6E680BF073B6}" emma:medium="tactile" emma:mode="ink">
                <msink:context xmlns:msink="http://schemas.microsoft.com/ink/2010/main" type="inkWord" rotatedBoundingBox="25305,9787 30885,9567 30927,10630 25347,10851"/>
              </emma:interpretation>
              <emma:one-of disjunction-type="recognition" id="oneOf8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-5996.0861">3904 2346 356 0,'53'-7'327'16,"-3"-6"-61"-16,-7-12 2 15,-5 0-182-15,-5-15-4 16,-13-3-37-16,-8-7-6 16,-7 7-13-16,-5-7-4 15,-10 9-9-15,-2 6-1 16,-1 7-3-16,-10 3 1 16,-2 8-2-16,0 9 1 15,-3 8 0-15,-2 10 1 0,5 13-1 16,-5 20-1-16,10 4-2 15,2 26-1-15,6 3-2 16,7 9-2-16,7-9-2 16,3 4-8-16,5-19-8 15,8-3-25-15,2-21-16 16,13-7 8-16,4-14-267 16,4-14 86-16</inkml:trace>
          <inkml:trace contextRef="#ctx0" brushRef="#br0" timeOffset="-5599.1307">4432 1894 324 0,'13'22'335'0,"-3"24"-73"16,-2 9 8-16,-3 20-183 15,2 1-27-15,1 4-14 16,-1-9-19-16,3-1-5 15,0-19-8-15,-2-11 2 16,-3-15 0-16,0-18 5 16,-2-17 6-16,2-17 4 15,-5-14 3-15,5-14-22 16,-3-5-6-16,6-16-8 16,-1 8-8-16,6-10-6 0,-1 10 18 15,6 3 5-15,2 20 3 16,5 5 7-16,5 24 4 15,6 22 2-15,-6 16-3 16,3 13-2-16,-1 16-8 16,3 14-3-16,-4-5-5 15,6 13-1-15,-6-5-16 16,9 0-28-16,-5-12-23 16,8 4-193-16,-3-17-85 15,8-8-42-15</inkml:trace>
          <inkml:trace contextRef="#ctx0" brushRef="#br0" timeOffset="-5282.0568">5484 1755 675 0,'-28'-2'228'0,"3"9"47"15,2 11-185-15,11 12 1 16,2 5-16-16,7 11 7 16,8-1-5-16,8 10-18 15,4-7-13-15,11 5-11 0,0-8-15 16,12 3-16-16,-7-10 9 16,2 2-3-16,-7-10-5 15,-8 5-2-15,-18-7-7 16,-7 2-14-16,-10-5-10 15,-10 0-24-15,-3-9-14 16,-4-1-45-16,1-10-55 16,4-13-164-16,7-2 10 15</inkml:trace>
          <inkml:trace contextRef="#ctx0" brushRef="#br0" timeOffset="-4823.4214">5685 1650 353 0,'15'73'122'0,"3"17"364"15,-1-2-270-15,1 8 84 16,2-21-284-16,0-4-7 15,3-21-6-15,2-15-5 16,0-20 2-16,5-17 3 16,-2-18-1-16,2-21 3 15,-5-4 1-15,1-13 1 16,-11-5 2-16,-5-2 2 0,-3 7-1 16,-4-2 3-16,-6 12 0 15,3 13 0-15,0 20 5 16,-2 17 6-16,2 23-8 15,-3 23-9-15,-2 7 4 16,3 16-9-16,2-6-9 16,0 13-1-16,0-15-2 15,15 10-31-15,0-18-15 16,5 3 18-16,3-20-288 0,9-5 95 16</inkml:trace>
          <inkml:trace contextRef="#ctx0" brushRef="#br0" timeOffset="-4443.0558">6596 1974 569 0,'-18'-22'214'16,"-7"9"34"-16,-5-2-129 15,2 12-23-15,-5 11-2 16,6 15-21-16,-6 14-4 15,5 16-24-15,1 18-6 16,9-1-15-16,0 0-8 16,13-9-9-16,5-8-2 15,10-26-3-15,8-7-2 0,2-17 3 16,5-16 1-16,3-4 0 16,0-19 0-16,-1-1 0 15,-2-9-1-15,-2 4 1 16,0-16 3-16,-8 15 0 15,-3-7 4-15,-2 10 3 16,1 12 1-16,-11 13-1 16,5 7 4-16,-5 16-3 15,0-6-2-15,0 3-4 0,0 13-2 16,10 40-4-16,15 83-11 16,-10-84-7-16,2 1-19 15,4-15-12-15,6-5-36 16,3-18-17-16,8-10-242 15,-5-10 59-15</inkml:trace>
          <inkml:trace contextRef="#ctx0" brushRef="#br0" timeOffset="-3949.7636">6950 1879 708 0,'8'-8'194'16,"-1"6"75"-16,3 4-186 16,3 6-11-16,0 37-8 0,77 93-18 15,-82-87-20-15,-1-1-19 16,3-17 1-16,-5-6 2 16,-2-22 3-16,4-7 5 15,1-16 0-15,-8 13 2 16,0-2-4-16,2-6-3 15,9-30-4-15,26-73 1 16,-27 81 0-16,5 5 3 16,6 15 1-16,-1 7 3 15,0 16-1-15,0 10-2 16,-2 9-4-16,-3 11-7 16,2 7-10-16,-2 6-23 15,0-4-22-15,6 6-47 16,-4-10-44-16,8-5-189 15,5-11 24-15</inkml:trace>
          <inkml:trace contextRef="#ctx0" brushRef="#br0" timeOffset="-3658.0867">8004 1408 716 0,'15'-17'229'16,"3"17"79"-16,-5 15-197 0,2 22 2 15,5 14-10-15,0 24-24 16,-3 3-31-16,6 18-6 16,2-6-20-16,-5 13-8 15,-2-17-9-15,-5 2-6 16,2-20-11-16,-5-3-23 15,2-14-25-15,-2-6-36 16,-2-17-25-16,-3-11-226 16,-5-14 56-16</inkml:trace>
          <inkml:trace contextRef="#ctx0" brushRef="#br0" timeOffset="-3274.7445">8070 1934 612 0,'27'18'223'0,"3"-1"54"15,13 3-137-15,5-2-22 16,12-11-7-16,-2-4-19 16,18-13-30-16,-11-10-27 15,6-8-8-15,-14-7-13 16,1-10 1-16,-12 4-2 15,-9-4-1-15,-12 5-2 16,-7 2-1-16,-8 10-2 0,-7-2 1 16,-6 13-2-16,-2-1 0 15,-2 10 0-15,-4 3 1 16,9 5-1-16,-1 3 1 16,-2 2-1-16,-2 18 0 15,-13 37-2-15,-16 96-1 16,26-78-2-16,-5 10-5 15,3-18-7-15,7 8-20 16,2-20-11-16,6 3-38 16,9-21-20-16,11-10-258 15,2-20 62-15</inkml:trace>
          <inkml:trace contextRef="#ctx0" brushRef="#br0" timeOffset="-2768.286">8920 1690 793 0,'30'15'265'0,"10"8"56"16,0 9-319-16,6 16-115 15,2 0 172-15,2 10-15 16,-12-5-22-16,-3 4 91 15,-5-14 90-15,0-3-226 16,-5-9-14-16,3-11-32 0,2-18-20 16,0-12-209-1,-7-10-21-15,-3-18-65 0</inkml:trace>
          <inkml:trace contextRef="#ctx0" brushRef="#br0" timeOffset="-3010.783">9375 1609 625 0,'8'-2'217'0,"-3"4"55"16,-5 8-144-16,0-10-41 15,-3 6-6-15,1 6-13 16,-6 46-31-16,-12 75-19 15,2-67-7-15,3-6-8 0,-5 0-15 16,8-12-12-16,-6 0-35 16,5-15-30-16,1-11-220 15,-1-7 41-15</inkml:trace>
        </inkml:traceGroup>
        <inkml:traceGroup>
          <inkml:annotationXML>
            <emma:emma xmlns:emma="http://www.w3.org/2003/04/emma" version="1.0">
              <emma:interpretation id="{7B3CE81C-8D86-42F1-A712-0DA3F46A0F75}" emma:medium="tactile" emma:mode="ink">
                <msink:context xmlns:msink="http://schemas.microsoft.com/ink/2010/main" type="inkWord" rotatedBoundingBox="30968,9358 31979,9318 32024,10462 31013,10502"/>
              </emma:interpretation>
              <emma:one-of disjunction-type="recognition" id="oneOf9">
                <emma:interpretation id="interp17" emma:lang="" emma:confidence="0">
                  <emma:literal>to</emma:literal>
                </emma:interpretation>
                <emma:interpretation id="interp18" emma:lang="" emma:confidence="0">
                  <emma:literal>the</emma:literal>
                </emma:interpretation>
                <emma:interpretation id="interp19" emma:lang="" emma:confidence="0">
                  <emma:literal>ta</emma:literal>
                </emma:interpretation>
                <emma:interpretation id="interp20" emma:lang="" emma:confidence="0">
                  <emma:literal>tn</emma:literal>
                </emma:interpretation>
                <emma:interpretation id="interp21" emma:lang="" emma:confidence="0">
                  <emma:literal>tor</emma:literal>
                </emma:interpretation>
              </emma:one-of>
            </emma:emma>
          </inkml:annotationXML>
          <inkml:trace contextRef="#ctx0" brushRef="#br0" timeOffset="-2533.2064">9518 1157 487 0,'3'-28'319'0,"0"25"-24"0,4 21-45 15,1 17-123-15,4 31-16 16,1 9-34-16,4 21-11 16,-2-3-24-16,3 17-25 15,2-14 1-15,3 2-6 16,-1-20-9-16,4 8-15 15,-4-18-15-15,3 2-13 16,-7-20-37-16,0 1-37 16,-6-21-237-16,-9-15 46 15</inkml:trace>
          <inkml:trace contextRef="#ctx0" brushRef="#br0" timeOffset="-2010.4">9564 1612 542 0,'25'-13'248'15,"15"-4"22"-15,3 4-126 16,12 3-22-16,8-2-21 16,13-1-17-16,-3 5-7 15,10-4-21-15,-8 2-31 16,0 0 2-16,-14 2-15 0,-6 1-12 15,-15-1 7-15,-7-2 9 16,-10 5-12-16,-8-3 0 16,-5 6-2-16,-3 12 4 15,-4 3 1-15,-6-11-1 16,1 6-2-16,-3 32 1 16,-23 88-4-16,18-62-5 15,3-11 1-15,-1-2-1 16,8-18 0-16,0-2-5 15,0-21 1-15,5-14 1 16,0-11 2-16,-5 8 0 16,3-2 5-16,2-6 2 15,7-20 0-15,46-82 2 16,-48 77 1-16,-2 5 1 16,-1 10-1-16,1 6 3 15,-1 9-1-15,1 11 1 16,-8-3-1-16,0 5-1 15,2 7-1-15,11 51-4 0,12 81-7 16,-20-69-24-16,-5-14-24 16,5-4-39-16,-2-16 168 15,4-16 170-15,1-15-573 16,-1-20 443-16</inkml:trace>
        </inkml:traceGroup>
      </inkml:traceGroup>
    </inkml:traceGroup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524" units="cm"/>
          <inkml:channel name="Y" type="integer" max="29376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4213" units="1/cm"/>
          <inkml:channelProperty channel="Y" name="resolution" value="1000.204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1T13:35:30.670"/>
    </inkml:context>
    <inkml:brush xml:id="br0">
      <inkml:brushProperty name="width" value="0.06667" units="cm"/>
      <inkml:brushProperty name="height" value="0.06667" units="cm"/>
      <inkml:brushProperty name="color" value="#FF0000"/>
      <inkml:brushProperty name="fitToCurve" value="1"/>
    </inkml:brush>
  </inkml:definitions>
  <inkml:trace contextRef="#ctx0" brushRef="#br0">1 720 398 0,'3'5'252'0,"1"-1"-20"16,-2 1-40-16,2 0-92 0,-1 0 0 15,1-3-20-15,-1-2 3 16,0-2-22-16,0-3-2 16,-3-7-15-16,7-39 0 15,6-73-12-15,-16 56-2 16,3 3-5-16,-4-11 0 16,4 1-8-16,-3-11-1 15,3 2-6-15,0-10-3 16,3 10-4-16,1 7 0 15,-1 17 0-15,10 17-1 16,-3 16 0-16,3 22 2 16,3 19 2-16,23 25 3 15,1 14 1-15,15 31 2 16,7 5-2-16,10 19-1 16,-14-9-3-16,5 1-2 15,-17-23-1-15,2-7 2 16,-15-29 4-16,-3-12 9 0,-11-15 6 15,-2-14 18-15,-8-12 1 16,-5-17 0-16,-1-9-9 16,-3-20-6-16,3-2-18 15,0-21-3-15,-3 6-4 16,10-17-1-16,-7 6-1 16,7-17 0-16,0 9-1 15,7-4-16-15,-8 16-15 0,8 5-30 16,-8 29-19-16,1 14-43 15,0 27-12-15,-6 19-267 16,-8 17 72-16</inkml:trace>
  <inkml:trace contextRef="#ctx0" brushRef="#br0" timeOffset="1">1020 254 565 0,'53'21'218'15,"-11"-18"30"-15,13-10-127 16,-6-13-40-16,0-13-3 16,-10-3-23-16,-3-8-4 15,-16 4-15-15,-14-1 0 16,-6 10-9-16,-13-1 4 16,-6 15-5-16,-11 8 5 15,4 11-4-15,-3 20 6 16,3 13-3-16,3 23 2 15,9 7-4-15,12 14 0 16,8-4-10-16,14 14-4 0,6-15-6 16,10 1-5-16,7-13-8 15,12-6-29-15,0-25-22 16,14-17-48-16,-10-16-170 16,3-22-86-16,-16-10-44 15</inkml:trace>
  <inkml:trace contextRef="#ctx0" brushRef="#br0" timeOffset="2">1830 54 630 0,'7'44'295'16,"8"8"5"-16,5 18-130 16,3 0-86-16,4 6-18 15,-1-13-27-15,0 0-6 16,-6-18-13-16,-4-6-2 15,-6-18-3-15,-1-16 6 16,-9-17-3-16,4-14-2 16,-1-15-2-16,0-17-2 15,0 3-9-15,4-12-2 16,-1 9 0-16,10-2 0 16,1 17-1-16,5 2-1 15,8 22 4-15,3 9 11 16,-4 20 7-16,8 16 8 0,-8 12 2 15,0 10-1-15,0 0-9 16,-6 8-6-16,-6-11-7 16,5 1-1-16,-5-10-3 15,-4-2 0-15,0-13-2 16,0-9 0-16,-6-9 1 16,-1-11 1-16,-6 8 0 15,0-4 0-15,3-4-2 16,14-42-8-16,25-82-6 0,-19 55-11 15,0 10-3-15,10 0-1 16,-7 18 7-16,7 14 4 16,2 24 13-16,-2 24 7 15,-4 18 6-15,4 17 5 16,-1 8 4-16,5 13 1 16,2-7-6-16,10 6-3 15,-4-13-5-15,-3-2-2 16,2-10-1-16,-5-4-1 15,-4-13-1-15,2-9 1 16,5-8-1-16,4-4 1 16,-1-3 0-16,4-14 1 15,1-4-1-15,-11-6 2 16,-4-5 0-16,1-18-1 16,-13 6 0-16,-3-8 0 15,-11 3-2-15,2-9 1 0,-11 10 0 16,-7-7 0-16,-3 9-1 15,-3 2 1-15,-3 16-1 16,-1 6 0-16,1 19-1 16,3 20 0-16,3 16 0 15,3 20 6-15,7 11 5 16,10 18 4-16,0-10 2 0,9 14 2 16,5-17-6-16,5-2-3 15,1-19-5-15,2-9-1 16,1-25-3-16,-1-14 1 15,-9-22 1-15,6-14-1 16,-5-17 0-16,2-15-1 16,-4 1-1-16,4-10-1 15,-2 7 0-15,5 5 0 16,-3 14 1-16,7 12-3 16,0 20 2-16,-1 21 1 15,-3 15 2-15,8 19 1 16,-5 7 2-16,1 10 0 15,-1-6-2-15,11 8-2 16,-1-9-28-16,14 1-33 16,-4-10-36-16,13-14-54 15,0-15-5-15,1-19-238 16,-17-10 64-16</inkml:trace>
  <inkml:trace contextRef="#ctx0" brushRef="#br0" timeOffset="3">4776 247 596 0,'-19'-20'285'16,"-1"15"23"-16,3 15-152 15,1 19-8-15,6 12-50 16,-6 23-5-16,10 6-26 0,2 12-4 16,4-5-16-1,6 0-5-15,14-24-18 0,3-10-9 16,4-19-9-16,8-22-1 15,-2-18-2-15,3-23-2 16,0-14-2-16,-4-22-4 16,-5 1-3-16,-11-17-4 15,-3 9-2-15,-16-21-5 16,-7 7 2-16,-6-12 1 16,5 14 4-16,-8 0 3 15,12 30 9-15,-2 15 15 16,2 28 4-16,7 23 9 15,-3 24 7-15,3 25 6 16,6 9-8-16,4 29 3 16,-3 2-6-16,9 15-3 15,1-3-11-15,5 15-3 16,4-19-8-16,11 6-5 0,-2-16-22 16,11-10-34-16,-4-23-22 15,11-13-57-15,-4-26 527 16,10-17-798-16,-7-12 422 15</inkml:trace>
  <inkml:trace contextRef="#ctx0" brushRef="#br0" timeOffset="4.4493">5704 206 759 0,'-24'9'309'0,"-5"23"38"16,-1 13-200-16,5 22-15 15,2-2-46-15,10 12-14 16,16-12-29-16,7-1-10 16,10-22-18-16,15-9-6 15,4-23-6-15,1-17-2 16,3-18 0-16,-4-10-1 16,-7-9 0-16,-6-8-1 15,-13-4 0-15,-3-1 0 16,-3 4 1-16,-4 7 0 15,-6 17 2-15,6 10 2 16,3 19 8-16,-2 19 7 16,5 15 2-16,15 14-2 15,-5 7-1-15,14 12-6 16,0-9-10-16,6 2-33 16,-1-5-29-16,15-2 68 0,-4-12-423 15,19 2 138-15</inkml:trace>
  <inkml:trace contextRef="#ctx0" brushRef="#br0" timeOffset="4.5877">7065 816 836 0,'4'-5'151'0,"-4"3"61"0,0-1-457 15,0 1 25 1</inkml:trace>
  <inkml:trace contextRef="#ctx0" brushRef="#br0" timeOffset="5.5877">12122-200 395 0,'-13'-10'334'0,"2"10"-45"16,5 7-41-16,3-4-96 15,-1 4-44-15,2 10-4 16,2 28-24-16,9 90-4 16,8-80-21-16,5-2-4 15,4-15-15-15,7-4-3 16,3-20-8-16,3-16 3 16,-6-12-2-16,-4-11 5 15,-2-8-4-15,-8-11-1 16,-9 6-9-16,0-8-4 15,-7 6-6-15,-6-1-1 16,-1 7-5-16,-5-7-27 0,-4 10-23 16,-7 2-44-16,0 3-19 15,-3 0-28-15,1 6 17 16,-15 3 14-16,8 3 42 16,-7-3 19-16,-3 8 30 15,7-11 16-15,6 4 15 0,-1-6 16 16,10 1 11-16,-2-11 15 15,3 1 4-15,6-12 8 16,3 0-6-16,4-10 6 16,6 9-12-16,1-6-7 15,5 11-15-15,2 1-8 16,-2 7-16-16,10 0-25 16,5 9-23-16,5-2-61 15,-3 5 308-15,4-3-597 16,5 3 261-16</inkml:trace>
  <inkml:trace contextRef="#ctx0" brushRef="#br0" timeOffset="6.5877">7581 566 683 0,'-6'10'224'16,"-1"9"20"-16,4-15-172 16,6 4-94-16,14-11 62 15,-17 3-286-15,3-2 110 16</inkml:trace>
  <inkml:trace contextRef="#ctx0" brushRef="#br0" timeOffset="7.5877">7660 539 712 0,'4'0'197'0,"-2"0"48"0,2 0-203 15,-1 0-17-15,1 0-17 16,2 0-11-16,4 0-22 16,12 0-222-16,11-4 57 15</inkml:trace>
  <inkml:trace contextRef="#ctx0" brushRef="#br0" timeOffset="8.5877">7850 261 502 0,'-20'-46'227'0,"-3"-7"30"16,3 5-129-16,0-12-10 15,7 5-32-15,0-5 1 16,4 5-25-16,2-3 3 16,4 12-4-16,3 13 1 15,3 14-15-15,10 13 8 16,3 21-4-16,21 33 9 16,11 17-3-16,31 46 6 15,6 16-13-15,23 34-6 16,-7-14-16-16,3 11-5 15,-25-38-8-15,-1-12 5 16,-29-43 2-16,-13-15 8 16,-13-31 10-16,-13-23 9 15,-10-23-6-15,-4-30-2 16,4-15-10-16,-9-36-11 0,3-1-13 16,-1-27-2-16,3 11-3 15,8-24-2-15,9 12 1 16,9-22-2-16,-2 17 0 15,3-14-8-15,0 19-10 16,3 13-41-16,-10 32-26 16,7 15-62-16,4 36-22 15,-8 20-303-15,10 18 73 16</inkml:trace>
  <inkml:trace contextRef="#ctx0" brushRef="#br0" timeOffset="9.5877">7915 239 591 0,'-26'-19'342'0,"3"-3"-24"15,7 6-128-15,-1 3-83 16,10 4-58-16,7-1-21 15,0 10-19-15,0 0-20 16,4 0-22-16,3 0-37 16,2 0-24-16,1 0-233 15,10 0 47-15</inkml:trace>
  <inkml:trace contextRef="#ctx0" brushRef="#br0" timeOffset="10.5877">9051 136 782 0,'-13'14'206'0,"-7"-2"54"15,5 5-214-15,15-2-49 16,13-6-30-16,9-9-226 16,15-9 59-16</inkml:trace>
  <inkml:trace contextRef="#ctx0" brushRef="#br0" timeOffset="11.5877">9012 218 443 0,'4'0'290'15,"-2"0"-14"-15,2 2-69 0,-1 0-67 16,1 3-31-16,2 2 3 16,1 6-25-16,32 39-7 15,45 78-23-15,-54-65-9 16,-10-7-21-16,2 1-8 15,-5-8-9-15,-4 0-5 16,0-11-15-16,3-3-42 16,-3-11-32-16,4-14-299 15,9-15 49-15</inkml:trace>
  <inkml:trace contextRef="#ctx0" brushRef="#br0" timeOffset="12.5877">9280-279 692 0,'-17'-3'241'0,"2"7"44"16,4 2-187-16,11-6-10 16,0 0-26-16,4-3-5 15,3-1-16-15,-1-7 2 16,14-15-9-16,52-70 5 15,-76 74-1-15,-16 13 5 0,-6 6-8 16,-3 6-3-16,-1 12-12 16,4 8-7-16,6-3-7 15,11 1-9-15,12 1-19 16,20-5-49-16,13-10 60 16,23 0-364-16,9 5 100 15</inkml:trace>
  <inkml:trace contextRef="#ctx0" brushRef="#br0" timeOffset="13.5877">9378-49 725 0,'-10'-12'252'0,"0"7"31"16,7 5-189-16,3 2-55 16,3 1-32-16,4-1-18 15,3 3-272-15,16 5 75 16</inkml:trace>
  <inkml:trace contextRef="#ctx0" brushRef="#br0" timeOffset="14.5877">9571 133 844 0,'-10'3'193'0,"-10"2"76"15,0-1-247-15,18-1-23 16,-2-1 13-16,1-2-278 16,-1-2 85-16</inkml:trace>
  <inkml:trace contextRef="#ctx0" brushRef="#br0" timeOffset="15.5877">9816-352 691 0,'-7'17'265'0,"23"-7"38"16,14-6-171-16,22-8-49 16,7-11-27-16,23-14-13 15,-7-4-26-15,13-11-38 16,-13 11 1-16,-4-11-299 15,-18 11 70-15</inkml:trace>
  <inkml:trace contextRef="#ctx0" brushRef="#br0" timeOffset="16.5875">10080 18 594 0,'-3'-7'231'0,"-10"7"36"16,0 0-155-16,10 2-4 15,-4 1-23-15,-3 4 4 16,1 3-18-16,-8 11 3 16,-62 100-14-16,63-55-2 15,6 6-16-15,10 5-1 16,10-9-13-16,10 1-4 16,3-18-9-16,9-13-2 15,-2-16-2-15,3-12 5 16,2-20 0-16,1-19 3 15,-6-7 0-15,-8-19 3 16,-9-5-2-16,-13-17 4 16,0 0-1-16,-6-21 5 15,-1 6-2-15,-2-16 1 0,2 5-6 16,-3-17-1-16,4 12-7 16,-4-17-2-16,4 12-3 15,-5-10-2-15,5 22-2 16,10-7-1-16,2 29-1 15,7 4-2-15,3 15 1 0,4 10-8 16,3 19-24-16,-3 14-62 16,-4 14-28-16,-16 25-330 15,-3 14 45-15</inkml:trace>
  <inkml:trace contextRef="#ctx0" brushRef="#br0" timeOffset="17.5875">10495 30 621 0,'10'-4'257'0,"-1"4"30"0,2 4-155 16,1 13-26-16,34 50-31 15,32 85-11-15,-54-75-20 16,-8 2-2-16,-6-19-9 16,-1-7 2-16,-9-22-1 15,-6-7 4-15,3-19-6 0,-1-15-5 16,-2-14-8-16,3-17-4 15,3-9-11-15,0-15-2 16,3-2-1-16,7-17-1 16,3 12 0-16,16-10-1 15,-3 15 0-15,16 7 0 16,-5 26-1-16,8 12 3 16,-12 25 3-16,13 26 8 15,-10 16 3-15,-1 20 5 16,2 7-1-16,-2 10 1 15,-2-13-7-15,-7-1-2 16,0-20-2-16,-6-12 1 16,-4-19 1-16,-3-20 2 15,-6-16-1-15,5-22-1 16,1-9-4-16,1-20-1 16,-1 3-5-16,6-10-1 15,-2 10 1-15,6 2-1 16,0 16 0-16,3 14-2 15,-6 13 1-15,6 15 2 0,-7 12 2 16,7 16 3-16,-7 13 1 16,5 9 1-16,-2 2-3 15,4 16-1-15,1-4-2 16,-1 1-9-16,4-10-35 16,5 0-45-16,1-16-30 15,7-16-236-15,-4-13-58 16,3-15-51-16</inkml:trace>
  <inkml:trace contextRef="#ctx0" brushRef="#br0" timeOffset="18.5875">10537-376 1920 0,'39'-38'-437'16,"-6"2"62"-16</inkml:trace>
  <inkml:trace contextRef="#ctx0" brushRef="#br0" timeOffset="19.5875">12647-369 921 0,'-3'-7'307'0,"29"-2"81"0,13-3-241 16,37-12 2-16,15-1-28 15,43-15-5-15,13-11-40 16,49-9-19-16,-7-3-33 15,17-9-9-15,-27 13-12 16,5-1-45-16,-54 11-41 16,-2 6-382-16,-40 12 70 15</inkml:trace>
  <inkml:trace contextRef="#ctx0" brushRef="#br0" timeOffset="20.5875">12693-1474 767 0,'9'17'302'0,"2"12"45"16,5 17-179-16,0 11-38 16,11 25 1-16,-8 0-34 15,7 30-4-15,1 1-19 16,-1 19 4-16,0-4-25 16,3 9-7-16,0-25-14 15,7 6-7-15,0-22-14 16,14-2-2-16,-2-19-4 0,14-5-3 15,-6-25-2-15,9-9-4 16,-9-17-14-16,5-16-51 16,-8-13-31-16,-1-9-59 15,-16-10-14-15,-13-9-283 16,-3 4 83-16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1T13:36:19.305"/>
    </inkml:context>
    <inkml:brush xml:id="br0">
      <inkml:brushProperty name="width" value="0.07938" units="cm"/>
      <inkml:brushProperty name="height" value="0.07938" units="cm"/>
      <inkml:brushProperty name="color" value="#FF0000"/>
      <inkml:brushProperty name="fitToCurve" value="1"/>
    </inkml:brush>
  </inkml:definitions>
  <inkml:trace contextRef="#ctx0" brushRef="#br0">2266-3423 657 0,'-5'-4'232'0,"-2"-1"61"16,0 1-176-16,-2-1-2 16,0-2-13-16,-5 0-24 15,-4-2-16-15,-77-49 6 0,74 42-10 16,-4-2-3-16,-3 4-3 15,-4-2-3-15,2 4-13 16,-11 3-3-16,-1-3-4 16,-15 1-1-16,3 4-5 15,-10-5 4-15,2 3 2 16,-10 0 0-16,5 2-6 0,-13-2-2 16,4 7-5-16,-14 6-6 15,2 8 3-15,-7 8 4 16,12 4 1-16,-2 6 2 15,16-3 4-15,-3 3-4 16,10-2-5-16,-9 4 0 16,2 0-4-16,-7 5-3 15,9 0-1-15,-12 14-1 16,10 2-2-16,-2 16 1 16,8-2 1-16,-4 7 5 15,17-3 2-15,-6 8 5 16,13-8 4-16,-6 7 0 15,10 3-4-15,-3 2 0 16,8-9-1-16,2 7 0 16,13-3 1-16,3 10 2 15,7-10 0-15,9 10-2 0,7-5-4 16,0 2-2-16,4-9-1 16,10 12 1-16,-3-17-2 15,5 8 0-15,3-13 5 16,6 13 0-16,-2-17 0 15,9 17 1-15,-2-13 0 16,9 8-6-16,-4-14-3 16,15 5-1-16,-4-8-3 15,12 3-1-15,-5-9 1 16,14 7-1-16,-12-8 0 0,14 3-1 16,-7-13 1-16,10 3 1 15,-13-8-2-15,13-5 1 16,-15-7 0-16,10 2 0 15,-7-8-1-15,11-1 1 16,-1 0 0-16,13 0-1 16,-5-5 0-16,12-1-1 15,-10-1 0-15,6-7 0 16,-15-2 1-16,12-9-1 16,-19 0 1-16,10-5 0 15,-10-2 0-15,8-5-1 16,-15 0 1-16,13-6-1 15,-13 4 1-15,14-7-1 16,-6 0 0-16,6-10 1 16,-11 6 0-16,5-10 0 15,-19 5 0-15,4-5-1 16,-11 7 0-16,3-9 0 0,-10 5 0 16,7-10 1-16,-11 2-1 15,6-8 1-15,-1 1-1 16,3-10 0-16,-6 3 0 15,5-6 1-15,-8 14-1 16,1-7 0-16,-12 11 0 16,-2-7 0-16,-10 3 0 0,1-5 0 15,-3 0 0-15,-2-12 0 16,0 10-1-16,-7-14 1 16,-7 2 0-16,-9-6 1 15,-3 6 0-15,-18-12 1 16,3 20-1-16,-17-10 1 15,3 6-2-15,-12-13 1 16,4 5-2-16,-8-19 5 16,6 3-9-16,-13-31-8 15,4 12-44-15,-14-16-83 16,0 4-42-16,-25-8-391 16,5 20 46-16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1T13:36:19.306"/>
    </inkml:context>
    <inkml:brush xml:id="br0">
      <inkml:brushProperty name="width" value="0.07938" units="cm"/>
      <inkml:brushProperty name="height" value="0.07938" units="cm"/>
      <inkml:brushProperty name="color" value="#FF0000"/>
      <inkml:brushProperty name="fitToCurve" value="1"/>
    </inkml:brush>
  </inkml:definitions>
  <inkml:trace contextRef="#ctx0" brushRef="#br0">1273 1172 370 0,'-5'-18'463'15,"-4"2"-113"-15,-4 2-190 16,-3-1 214-16,-6 8-286 16,-9 2-4-16,-4 5-26 0,-5 5-18 15,0 8 15 1,-6 8 4-16,7 4-12 0,1 8 1 16,7-3-13-16,9 0-2 15,11-3-12-15,15 1-1 16,13-1-5-16,12 5 1 15,3 2-1-15,9 3 2 16,-6-3-1-16,1 3 4 16,-9-2 2-16,-6-1 7 15,-9-1 4-15,-12 0 7 16,-7-2-3-16,-13-1 0 16,-4-2-8-16,-13-1-5 15,2-7-11-15,-12-2-3 16,3-6-5-16,-5-4-7 15,7-2-16-15,-4-2-27 16,14-4-46-16,-1-10-76 16,10 3-35-16,8-6-316 15,7-14 48-15</inkml:trace>
  <inkml:trace contextRef="#ctx0" brushRef="#br0" timeOffset="1">1394 1176 958 0,'33'-18'322'0,"4"13"73"16,-8 15-268-16,3 14 7 15,-8 6-35-15,4 11-8 16,-11 1-26-16,-3 3-4 15,-6-4-22-15,-2 1-6 16,-2-6-10-16,0-1-2 16,-6-9-4-16,-6-7 0 15,1-7-2-15,-5-5-4 16,-5-8-2-16,-3-9-3 16,2-2-3-16,-11-7-2 15,3-1 1-15,-3 0-3 16,3 5 2-16,2 6 0 15,7 7 2-15,-1 11 2 16,4 5 0-16,3 13 0 16,5 0 0-16,3 10-2 0,6-3-1 15,3 6 2-15,7-7-1 16,2 4-3-16,-1-10-68 16,6-8-65-16,4-10-33 15,2-11-53-15,-3-12 138 16,4-13-348-16,1-7 195 15</inkml:trace>
  <inkml:trace contextRef="#ctx0" brushRef="#br0" timeOffset="2">1815 1222 970 0,'7'14'343'0,"-2"13"64"15,2 10-268-15,0 15-15 16,1 2-48-16,-3 13-18 15,-1-8-30-15,-1 1-8 16,0-14-11-16,-2-3 2 16,-2-20 3-16,-2-10 2 15,6-17 0-15,2-19-1 16,-2-14-5-16,8-19-6 16,6-4-3-16,7-16-5 15,5 6-5-15,8-5-2 16,-2 13-2-16,1 8 2 15,-7 22 7-15,-2 22 8 16,-6 15 20-16,-1 27 11 16,-11 9 0-16,-2 19 0 0,-5 0 0 15,-1 8-22-15,-2-12-8 16,2 2-2-16,-1-17-1 16,4-11-1-16,0-17 3 15,3-16 1-15,2-17 0 16,8-16-1-16,1-5 0 15,10-15-3-15,3 2 0 16,12-6-1-16,2 10-1 16,0 3 1-16,-6 19 3 0,-3 14 5 15,-18 15 7-15,-5 21-2 16,-6 10 1-16,-3 18-2 16,-8 0-5-16,2 10-37 15,4-4-46-15,2 2-102 16,7-11-272-16,11-16-50 15,5-20-144-15</inkml:trace>
  <inkml:trace contextRef="#ctx0" brushRef="#br0" timeOffset="3">2899 1131 785 0,'-14'-27'398'16,"-4"19"46"-16,-6 11-186 15,2 10-119-15,2 8 2 16,2 7-54-16,4 6-50 0,7 2 11 16,4 6 8-16,3-3-36 15,-2 6-5-15,0-6-8 16,-4 4-4-16,-1-9 1 16,-2 1-11-16,-2-6-17 15,-2-6-76-15,2-5-40 16,-2-7-349-16,5-11 36 0</inkml:trace>
  <inkml:trace contextRef="#ctx0" brushRef="#br0" timeOffset="4">3038 1079 965 0,'8'34'347'0,"2"13"53"15,0 0-252-15,4 9-24 16,-1-7-47-16,5 7 3 16,-3-15-18-16,-1 1-5 15,-6-13 3-15,1-8-2 16,-2-12-13-16,-2-9 1 16,3-14-17-16,5-11-7 15,5-7-6-15,6-20-7 16,7 4-15-16,7-14-9 15,-2-1-8-15,5-11-128 0,-8 15-24 16,-2 0-40-16,-9 21 29 16,-6 12-299-16,-3 19 188 15</inkml:trace>
  <inkml:trace contextRef="#ctx0" brushRef="#br0" timeOffset="5">3432 1109 245 0,'-27'-1'293'0,"11"-5"-30"16,7 0 23-16,9-4-50 16,10-4-27-16,9-3-50 15,10-5 3-15,4-3-34 0,15-5-38 16,1 2-9-16,15-2-21 15,-4 4-33-15,9 8-42 16,-6 8-37-16,1 6 5 16,-15 8 3-16,4 9-10 15,-15 6 28-15,-3 11 29 16,-13 8 2-16,-2 15 16 16,-11-1 16-16,-4 13 10 15,-5-7 2-15,0 2-5 16,-1-12-20-16,1 0-8 15,0-15-11-15,0-6 12 16,1-13-2-16,3-6 0 16,0-10 13-16,3-11 4 15,6-2-13-15,4-14-1 16,1-5-2-16,13-12-12 16,1 4-3-16,7-12-3 15,-3 10-1-15,2 3 1 0,-8 12 1 16,-4 13-2-16,-10 16 1 15,-7 11 6-15,-6 12 3 16,-3 16 5-16,-4 4 2 16,-4 14 2-16,5-4-5 15,4 4-2-15,9-11-5 16,13-8-2-16,3-17 5 16,10-10 17-16,2-15 10 0,8-15 19 15,-4-7 16-15,0-12 11 16,-5-3-12-16,-2-11-10 15,-6 0-17-15,3-14-26 16,0-3-41-16,1-11-69 16,-8 9-59-16,1 2-87 15,-12 17-32-15,-3 14-284 16,-5 19 68-16</inkml:trace>
  <inkml:trace contextRef="#ctx0" brushRef="#br0" timeOffset="6">3687 1184 455 0,'-23'18'565'0,"-6"16"-146"16,0 5-239-16,2 13 272 15,5-3-358-15,7 7-18 16,12-14-35-16,8-5-32 15,12-10 1-15,10-13-3 16,4-14-3-16,7-15 0 16,-3-11 5-16,2-11 16 15,-8-2 15-15,-4-7-7 16,-8 5 0-16,-6-7-4 16,-5 7-14-16,-6-5-48 15,-8 5-36-15,-7 5-70 16,-8 13-34-16,-11 2-36 15,-4 14 2-15,-9 12-222 0,-1 1 116 16</inkml:trace>
  <inkml:trace contextRef="#ctx0" brushRef="#br0" timeOffset="7">5144 1072 894 0,'-11'54'284'16,"3"-10"58"-16,2-3-234 15,1-11-37-15,1-8 0 0,8-14-6 16,-1-9 16-16,2-14-5 15,10-13-3-15,5-8-15 16,15-8-10-16,9-6-32 16,13-2 13-16,-1 8 9 15,10 7 9-15,-12 13 9 16,-4 21 25-16,-16 12-17 16,-4 23-12-16,-18 7-12 15,-1 11-8-15,-7 2-27 16,-4 1-70-16,-4-11-48 0,15-1-413 15,2-12 49-15</inkml:trace>
  <inkml:trace contextRef="#ctx0" brushRef="#br0" timeOffset="8">9890-1004 769 0,'0'4'301'0,"-14"20"61"16,-10 13-192-16,-22 30 26 15,-5 13-27-15,-20 48 12 16,-6 5-32-16,-19 27-7 15,0-7-44-15,-19 25-9 16,7-33-30-16,-5 13-11 16,16-27-17-16,-1 6-7 15,21-32-13-15,-1 11-4 16,13-22-5-16,0 4 0 16,10-17-16-16,6-9-35 15,14-24-55-15,9-14-104 16,21-25-310-16,18-21-28 15,12-19-160-15</inkml:trace>
  <inkml:trace contextRef="#ctx0" brushRef="#br0" timeOffset="9">7775 673 830 0,'-3'-3'386'0,"-7"-1"42"16,-3 7-174-16,-9 1-77 15,-7 10-72-15,-9 3-22 0,-1 4-66 16,-6 6-116-16,6-2-349 16,7-7 91-16</inkml:trace>
  <inkml:trace contextRef="#ctx0" brushRef="#br0" timeOffset="10">6724 158 1278 0,'10'-34'349'0,"12"2"98"0,20-4-344 15,10 8-38-15,23 0 1 16,4 10-9-16,9 9 7 15,-14 7-9-15,-2 13 4 16,-21 12-12-16,-13 10 6 16,-17 3-9-16,-16 14 9 15,-16-5-6-15,-18 8 9 16,-8-9-5-16,-10 2-3 16,2-12-12-16,-2-4-4 15,16-10-15-15,7-2-8 16,16-12-6-16,13 6-4 15,16-1-2-15,13 6 0 16,4 7 2-16,8 14 1 16,-4-2 0-16,-4 11 0 15,-11-5 1-15,-8 4 0 16,-15-8 1-16,-15 6 2 0,-16-7 0 16,-15 3 2-16,-7-6 0 15,-15 0-1-15,4-8-2 16,-9-3 3-16,12-5-7 15,2-6-47-15,13-7-30 16,7-6-99-16,17-10-62 16,7-15-371-16,11-19 52 15</inkml:trace>
  <inkml:trace contextRef="#ctx0" brushRef="#br0" timeOffset="11">7923-425 940 0,'20'0'350'0,"-11"24"74"16,-18 23-249-16,-17 34-2 16,-12 13-24-16,-27 45-3 15,-7 3-39-15,-12 27-6 16,7-19-8-16,2 8-32 15,28-42-31-15,23-9-4 16,28-36-9-16,25-14-15 16,20-25 0-16,26-18 9 15,-2-23-5-15,13-21-3 16,-9-11 3-16,-6-14 3 0,-25-4-3 16,-6-5 4-1,-22 11 6-15,-16 3 14 0,-17 14 3 16,-20 15 6-16,-7 18-6 15,-16 13-6-15,0 10-13 16,-5 8-28-16,14 2-47 16,7 4-96-16,18-9-63 15,19-3-391-15,14-13 35 0</inkml:trace>
  <inkml:trace contextRef="#ctx0" brushRef="#br0" timeOffset="12">8803-431 1046 0,'-13'-13'367'0,"-9"18"66"0,-3 13-279 16,-10 23 0-16,-1 9-41 16,-1 13-5-16,10-8-26 15,16 5-16-15,18-16-32 16,21-3-10-16,14-12-15 15,18-13-2-15,0-14-3 16,9-13 1-16,-10-8-1 16,-4-13 1-16,-21-4 0 15,-11-5 9-15,-18 0 1 0,-18-3 2 16,-9 6-5-16,-17 3 0 16,-4 11-11-16,-8 7-24 15,1 11-7-15,-3 9-106 16,11 5-47-16,10 11-354 15,15 1 16-15</inkml:trace>
  <inkml:trace contextRef="#ctx0" brushRef="#br0" timeOffset="13">9262 430 922 0,'-20'34'362'0,"-4"10"43"16,4 4-237-16,7 5 8 16,7-12-26-16,17 2-44 15,17-18-22-15,17-6-22 16,8-15-36-16,17-12-34 15,-6-15 18-15,4-14 1 16,-15-5 8-16,-3-13 10 16,-19 0 29-16,-10-6 27 15,-19 11-5-15,-15 11 4 16,-15 18-12-16,-15 21-28 16,-5 19-27-16,-14 25 0 15,4 7-53-15,-3 11-109 16,12-5-451-16,-8 3 75 15</inkml:trace>
  <inkml:trace contextRef="#ctx0" brushRef="#br0" timeOffset="14">-659 3058 1038 0,'49'50'351'0,"-12"16"62"16,-5 8-304-16,-6 15-6 15,-13-12-52-15,-10 8-25 16,-3-17-18-16,-7-8-2 0,-2-20 9 16,-2-17 9-16,6-23 4 15,3-26-1-15,9-12 0 16,11-26-12-16,8-10-14 16,18-20-4-16,0 6 1 15,12-10-3-15,1 19 10 16,7 12 22-16,-9 29 11 15,3 24 17-15,-11 26 10 16,1 22 0-16,-13 14-19 0,0 15-7 16,-12-5-17-16,-4 6-6 15,-10-7-10-15,-4-7 0 16,-8-16 4-16,-5-11 16 16,1-14 3-16,3-16-1 15,3-13-1-15,11-14-6 16,7-8-16-16,10-22-3 15,6-4-14-15,6-9-15 16,-3 8 12-16,6 5-409 16,-9 22 408-16,3 15 294 15,-3 16-261-15,-2 22-9 16,-5 10 412-16,0 22-407 16,-8 4-278-16,-4 13 276 15,-4-7-5-15,-7 9 0 16,-3-10-1-16,-11 5-12 0,-2-10-24 15,-3 5-24 1,1-14-101-16,-3-1-402 0,13-14 87 16</inkml:trace>
  <inkml:trace contextRef="#ctx0" brushRef="#br0" timeOffset="15">812 3227 937 0,'81'-34'401'0,"-10"4"30"16,3-11-218-16,-10 5-112 0,-6-1-14 15,-17 9-70-15,-11-1-5 16,-15 9-6-16,-15-1 0 16,-13 9 0-16,-14 7 22 15,-9 10 9-15,-10 10 12 16,2 14 21-16,-3 12 22 15,6 4-15-15,5 12-4 16,12-2-10-16,11 6-21 16,11-12-41-16,15-1 11 15,9-9-5-15,9 0-16 16,6-14-28-16,10-5-50 16,-3-11-62-16,7-13-86 15,-7-14 7-15,0-12-292 16,-11-7 88-16</inkml:trace>
  <inkml:trace contextRef="#ctx0" brushRef="#br0" timeOffset="16">1659 2533 1032 0,'-4'32'374'16,"-8"18"72"-16,-5 10-268 0,-7 26-13 15,-3 8-62-15,-8 23-19 16,6-3-38-16,5 13-37 16,8-19 6-16,3-3-14 15,13-26-15-15,6-14-10 16,2-29-19-16,13-25-38 16,3-25-30-16,7-24-9 15,3-15-14-15,8-22-31 16,-2-3 19-16,4-26-228 15,-3 1 52-15</inkml:trace>
  <inkml:trace contextRef="#ctx0" brushRef="#br0" timeOffset="17">2028 2325 852 0,'23'-59'337'0,"-2"22"86"16,-12 29-210-16,0 25 0 15,-7 18-19-15,-4 31-25 0,-3 9-39 16,-6 26-10-16,0 0-34 15,-4 21-15-15,3-8-33 16,1 19-11-16,-1-15-31 16,-4 6-55-1,-2-22-19-15,-6-7-89 0,-2-29-93 16,3-14-305-16,6-24 39 16</inkml:trace>
  <inkml:trace contextRef="#ctx0" brushRef="#br0" timeOffset="18">2345 2908 199 0,'11'42'763'0,"-11"22"-276"16,-32 3-111-16,17 19 121 15,1-8-389-15,-1 6-56 16,0-17-84-16,-1-5-71 15,0-19-395-15,-5-11 61 16</inkml:trace>
  <inkml:trace contextRef="#ctx0" brushRef="#br0" timeOffset="19">2598 2893 1139 0,'-8'60'422'0,"5"15"40"0,3-7-319 15,-4 4 0-15,1-13-106 16,-5-7 7-16,5-18-2 16,-8-11 11-16,4-20-7 15,3-13 39-15,5-13-9 0,3-24-2 16,7-4-12-16,16-24-18 15,8 0-15-15,15-18-79 16,12 8-33-16,11 0-142 16,-6 22-47-16,4 14-311 15,-8 22 24-15</inkml:trace>
  <inkml:trace contextRef="#ctx0" brushRef="#br0" timeOffset="20">-712 2860 992 0,'-11'-26'296'0,"-11"-2"99"16,-4 7-278-16,-4 8-12 0,-11 0-19 15,-14 11-3-15,-2 7-29 16,0 6 1-16,-6 7 6 0,-8 14 8 16,9 0-8-16,3 7 2 15,3 2-4-15,3 5-2 0,20-5-15 16,16 2-6-16,35 12 28 16,17-1-37-1,24-3 5-15,5 1-5 16,7 0 0-16,-26-14-7 15,-4 3 14-15,-19-7 3 16,-11 2 18-16,-15-9 16 0,-10-1 15 16,-7-4-45-16,-11 1-11 15,-3-2-18-15,-9 0-20 16,6-5-34-16,-12-1-23 16,8-8-34-16,4-9-105 15,12-11-53-15,8-13-359 16,12-13 52-16</inkml:trace>
  <inkml:trace contextRef="#ctx0" brushRef="#br0" timeOffset="21">2731 2424 1119 0,'-28'6'436'0,"9"-13"28"16,15-6-312-16,15-3-54 0,13 2-113 16,10-7-442-1,-3-4 103-15</inkml:trace>
  <inkml:trace contextRef="#ctx0" brushRef="#br0" timeOffset="22">4679 2807 675 0,'34'-22'393'0,"-21"-1"-15"0,-34 4-85 15,-24 8-135-15,-9 15 7 16,-22 15-18-16,-2 15-19 15,-10 23-12-15,15 4-29 16,2 10-33-16,18-3-7 16,16-1-17-16,23-19-24 15,14-8-3-15,16-20-6 16,19-10-17-16,7-17-3 16,8-16-5-16,0-10-4 15,5-13 3-15,-7-6 14 16,1-13 8-16,-5 6 7 0,-2 2 1 15,-13 14 2-15,-3 11 12 16,-14 25 8-16,-12 18 10 16,-8 12 3-16,-9 23 0 15,-1 9-13-15,0 12-5 16,5-6-22-16,3 2-48 16,5-13-75-16,-1-13-416 15,-1-14 65-15</inkml:trace>
  <inkml:trace contextRef="#ctx0" brushRef="#br0" timeOffset="23">4494 2464 1468 0,'38'-64'428'0,"12"9"70"16,19-1-414-16,1 15-128 15,-6 6-478-15,-15 12 144 16</inkml:trace>
  <inkml:trace contextRef="#ctx0" brushRef="#br0" timeOffset="24">6690 2724 475 0,'-71'-72'537'16,"19"80"-140"-16,9 15-260 15,-10 18 312-15,7 7-379 0,4 10-4 16,9-3-22-16,5 6-23 16,17-9-26-16,11-6 23 15,11-16-12-15,12-12 3 16,2-14-1-16,8-17 4 15,0-8 3-15,-2-17 3 16,-5 1-5-16,-1-8-2 16,-5 7-3-16,4-3-4 15,-2 3-2-15,9-3-1 16,1 5-2-16,9-3-4 16,-1 5 1-16,8 8-1 15,-5 6 0-15,14 7 0 16,-4 12 4-16,8 2-1 15,-8 3 2-15,-1 3-2 16,-13-1-2-16,-7-1-2 16,-11-3 1-16,-12-2-1 15,-11 0 3-15,-13-2 2 16,-6 4 4-16,-16 1 3 0,-5 6 1 16,-11 10 7-16,9 7 4 15,-9 8 6-15,15 3 3 16,3 9-3-16,13-5-7 15,10 5-4-15,12-5-7 16,14-3-7-16,11-8 3 16,17-11-5-16,3-12-4 15,9-11-8-15,-5-13-6 16,0-10-7-16,-8-4 18 0,-1-7 5 16,-13 1 8-16,3-5 9 15,-12 2 5-15,-2 2-14 16,-6 15-2-16,-12 9 4 15,-11 18 2-15,-9 22 12 16,-5 19 14-16,-10 25 21 16,2 13 17-16,-7 23-11 15,4-4-8-15,-8 9-8 16,3-19-11-16,-5-1-6 16,4-20 11-16,-5-4 8 15,8-15-2-15,-1-9-10 16,13-16-11-16,5-15-3 15,16-14-53-15,11-19-67 16,12-9-72-16,14-18-425 16,2-4 50-16</inkml:trace>
  <inkml:trace contextRef="#ctx0" brushRef="#br0" timeOffset="25">6719 3664 451 0,'-4'3'276'15,"0"-2"-7"-15,1 1-118 0,-1 0-9 16,-1-2-6-16,-1 0-36 16,1-2 7-16,2 0 31 15,-1-3-53-15,0-2 2 16,-2-16 7-16,-7-61-7 16,17 48-17-16,2 5-10 15,3-5-24-15,6 6-17 16,3 1-18-16,4 6 10 15,7 0-17-15,5 8-47 0,14 5-411 16,7 3 109-16</inkml:trace>
  <inkml:trace contextRef="#ctx0" brushRef="#br0" timeOffset="26">7924 3859 997 0,'-1'-6'385'0,"1"3"60"0,1 1-269 15,2 6-7-15,4 14-25 16,11 47-44-16,0 58-19 16,-19-43 0-16,-3-9-20 15,4-1-16-15,4-16-2 16,5-3 8-16,9-20-5 16,13-5 11-16,2-18-4 15,22-11 6-15,1-10-16 0,19-12-7 16,7-6-12-16,17-9-24 15,-10 1-14-15,10-9-341 16,-6 9-266-16</inkml:trace>
  <inkml:trace contextRef="#ctx0" brushRef="#br0" timeOffset="27">8027 3104 813 0,'-15'2'315'15,"3"-8"51"-15,5 5-185 16,8 1-35-16,-1 0 10 16,3 0-36-16,3 0 0 15,29 5-23-15,72 10-8 16,-52-14-32-16,11-1-7 16,0-1-22-16,7 1-6 15,-11-4-11-15,-6 6-3 16,-13 7 1-16,-14 12 17 0,-20 10 7 15,-16 20 21-15,-10 9 9 16,-16 17 10-16,-6-1-10 16,-11 22 2-16,3-7-16 15,-6 17-6-15,8-8-16 16,-2 5-6-16,9-18-13 16,0-1-4-16,9-22-2 0,2-2-4 15,12-21-19-15,5-5-54 16,6-17-51-16,10-11 318 15,3-16-813-15,2-10 346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1T11:27:48.439"/>
    </inkml:context>
    <inkml:brush xml:id="br0">
      <inkml:brushProperty name="width" value="0.21167" units="cm"/>
      <inkml:brushProperty name="height" value="0.21167" units="cm"/>
      <inkml:brushProperty name="color" value="#ED1C24"/>
      <inkml:brushProperty name="fitToCurve" value="1"/>
    </inkml:brush>
  </inkml:definitions>
  <inkml:trace contextRef="#ctx0" brushRef="#br0">2521 5 567 0,'-5'0'201'0,"-2"0"35"15,4 0-136-15,-2 0-21 16,1-1 1-16,-1-1-21 16,2-1 1-16,-2 3-10 15,-2 0-6-15,2 0-11 16,-7 3 7-16,-10 0-8 16,-79 36 1-16,60-27-4 15,-8 1 3-15,1-3 0 0,-17-2 7 16,4-2 4-1,-9 0-2-15,3-1-5 0,-5 0-3 16,9 2-9-16,-8 3-9 16,10-2-2-16,-4 5-2 15,4-2-3-15,-6 1-1 16,8 1 5-16,-11-3 6 16,9 0 1-16,-7 1 4 15,7-2 0-15,-5-4-4 16,16 3-7-16,-9 1 0 15,12-1-4-15,-3 2 1 16,10 2 0-16,-6-2 0 16,6-4-1-16,-2 3 0 15,3-4 0-15,-3 0 1 16,6-2 1-16,-3-1 1 16,8 1-1-16,-1-6 0 15,7 0-1-15,0 1 0 16,4-3-3-16,0 0 1 0,4 0-3 15,3 1 1-15,-1 0-2 16,-2-3 0-16,4 3 0 16,0 0 1-16,1-5 0 15,1 6 1-15,-6-2 0 16,-2 1-1-16,-1 2-2 16,-7 2 0-16,-3-2-1 0,-1 2 0 15,-1 0-1-15,1 2 1 16,3 0-1-16,6-2 0 15,7 4 0-15,4-1 0 16,7-1 0-16,0 0 0 16,4-2-2-16,-2 0-7 15,2 0-8-15,-3 0-6 16,3-2-24-16,0 2-29 16,0-2-23-16,3-1-54 15,1 1-284-15,2-2 70 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1T13:37:12.459"/>
    </inkml:context>
    <inkml:brush xml:id="br0">
      <inkml:brushProperty name="width" value="0.07938" units="cm"/>
      <inkml:brushProperty name="height" value="0.07938" units="cm"/>
      <inkml:brushProperty name="color" value="#FF0000"/>
      <inkml:brushProperty name="fitToCurve" value="1"/>
    </inkml:brush>
  </inkml:definitions>
  <inkml:trace contextRef="#ctx0" brushRef="#br0">27 95 987 0,'-10'-33'260'0,"-1"1"103"16,6 18-273-16,5 0-3 16,3 14-8-16,-3 0 21 15,0 5 9-15,2 23-2 16,19 122-4-16,-14-47 4 16,2 8-33-16,-2 16-31 15,-3-12-11-15,1 5-9 16,0-19-11-16,-3 1-3 15,-2-24-5-15,2-4-1 16,-2-25-13-16,2-10-59 16,3-25-38-16,2-21-89 15,2-14-323-15,-4-25 52 0</inkml:trace>
  <inkml:trace contextRef="#ctx0" brushRef="#br0" timeOffset="1">-333 374 474 0,'-25'-30'410'0,"11"-5"-69"15,21 14-26-15,18-4-175 16,14 4-33-16,19-11 7 15,13 2-25-15,35-2-12 16,5-5-21-16,23-5-15 16,-5 8-25-16,2-1-7 15,-34 5-31-15,-9 5-26 16,-26 9-65-16,-20 6-327 16,-19 6 65-16</inkml:trace>
  <inkml:trace contextRef="#ctx0" brushRef="#br0" timeOffset="2">-275 650 939 0,'-10'0'286'15,"17"-13"72"-15,16-13-245 16,33-8-45-16,13-3-19 0,28-5 0 15,11 10-25-15,19 0-10 16,-19 13-7-16,-2 5-3 16,-30 5-4-16,-11 9-2 15,-28 7 0-15,-9 7 0 16,-17 7 1-16,-9 13 2 16,-11 3 2-16,-7 23 0 15,-2 2 9-15,-1 24 7 16,3-3 5-16,0 11 8 15,7-11 4-15,11 2-5 16,7-27-6-16,17-7 2 16,6-21-7-16,19-19-2 15,-3-18-2-15,10-20 1 16,-8-10-6-16,10-23-1 16,-7-5-2-16,3-20-2 15,-17 7-1-15,-5-12-1 16,-15 11 0-16,-17-4 0 0,-11 21 0 15,-14 2 1-15,-7 23 0 16,-5 10-1-16,1 20 0 16,-3 20 3-16,11 13 0 15,1 27 3-15,4 7 1 16,8 23 0-16,10-2-2 16,8 11-1-16,4-16-4 15,14 7-1-15,7-23 0 0,7-3-75 16,0-27-75-16,16-9 6 15,-2-21-27-15,6-25-29 16,-8-21-197-16,1-23 129 16</inkml:trace>
  <inkml:trace contextRef="#ctx0" brushRef="#br0" timeOffset="3">1334 429 855 0,'-2'18'320'0,"9"22"52"16,-3 10-234-16,5 17-7 15,5 0-35-15,0 11 1 16,0-11-23-16,-5-4 2 16,-4-17-3-16,-5-7-1 0,0-21-9 15,-7-18-14 1,7-11-9-16,-5-28-20 16,5-10-13-16,0-18-13 15,5-2-22-15,4-7-47 16,3 12-27-16,4-1-38 15,5 14-14-15,2 5-3 0,-3 18 34 16,6 8 14-16,-8 10 26 16,1 8 24-16,-3 7 31 15,-2 11 12-15,-5 2 14 16,5 10 17-16,-7 2-6 16,6 21 16-16,-1-1 11 15,6 22 24-15,-2 9 5 16,5 6 12-16,-5-13-8 0,7-2-4 15,1-22-19-15,8-17-2 16,0-27-14-16,7-17 5 16,-6-17-2-16,-1-32 11 15,-7-13 7-15,3-15-5 16,-12-4-8-16,-2-14-6 16,-12 11-12-16,-11-9-12 15,-10 14 1-15,-15-4 0 16,-8 20 0-16,-13 3 2 15,0 15 3-15,-12 10 4 16,7 23 10-16,-2 14 2 16,11 18-2-16,2 26-5 15,22 13-6-15,11 17-12 16,20-3-5-16,26-2 1 16,21-19-15-16,30-15-66 15,16-24-40-15,34-11 337 16,-4-7-710-16,27 4 324 0</inkml:trace>
  <inkml:trace contextRef="#ctx0" brushRef="#br0" timeOffset="4">5648-85 598 0,'16'-16'395'16,"-2"16"-24"-16,4 16-33 16,3 23-178-16,2 30-2 0,-2 7-18 15,4 23-30-15,-6-2-45 16,-1 14-11-16,-4-17-19 15,-5 15-16-15,-2-17-9 16,0 10-32-16,0-22-39 16,-2-8-89-16,4-26-26 15,-2-21-314-15,-3-27 36 16</inkml:trace>
  <inkml:trace contextRef="#ctx0" brushRef="#br0" timeOffset="5">6107 443 887 0,'11'25'329'0,"1"21"40"15,-1 0-248-15,8 14-30 16,-5-2-47-16,2 7-42 16,-2-15-51-16,-3-4-323 15,5-18 67-15</inkml:trace>
  <inkml:trace contextRef="#ctx0" brushRef="#br0" timeOffset="6">6254 205 1046 0,'-23'-20'362'15,"12"10"52"-15,9 3-292 16,11 3-55-16,-9 2-72 15,4-1 413-15,3 1-822 16,21 2 387-16</inkml:trace>
  <inkml:trace contextRef="#ctx0" brushRef="#br0" timeOffset="7">6540 104 882 0,'21'-5'348'0,"21"-13"41"15,18-1-243-15,25-18-32 16,7 5-48-16,10-9-73 16,-15 11-47-16,3-5-339 15,-14 10 53-15</inkml:trace>
  <inkml:trace contextRef="#ctx0" brushRef="#br0" timeOffset="8">6759 288 670 0,'-9'-4'316'0,"-5"4"24"16,3 11-145-16,-1 19-61 15,3 9-25-15,-5 24-8 16,5 10-26-16,0 20-3 16,4-6-20-16,10 8-3 15,9-17-15-15,6-11 1 16,8-25-5-16,7-29 11 15,2-24-2-15,4-28 2 16,-4-17-6-16,2-20 0 16,-14-2-9-16,-4-14 13 15,-9 6 2-15,-8-15 5 16,-1 4-6-16,-6-16-3 0,1 12-15 16,-9-10-5-16,-1 19-8 15,-4 0 0-15,2 25-3 16,-7 4-35-16,1 24-39 15,-8 9-103-15,-7 19 320 16,-11 13-690-16,0 14 269 16</inkml:trace>
  <inkml:trace contextRef="#ctx0" brushRef="#br0" timeOffset="9">3665 427 339 0,'5'-12'357'16,"4"-13"-73"-16,14-70-23 16,-30 70-93-16,-4 4-26 15,-10 0-57-15,-2 14 1 16,-12 5-1-16,-4 7-12 15,-21 11-20-15,5 2 8 16,-10 15-5-16,7-1-17 16,5 5-14-16,19 0-9 15,9-3-9-15,18-8-5 0,18-1 0 16,17-7-2-16,16 1 1 16,6-1 1-16,22 10 0 15,-5 4 1-15,0 10-1 16,-12 2 0-16,-4 16 1 15,-26-10 1-15,-14 8 6 16,-8-7 5-16,-15 6 7 16,-8-17-1-16,-4 6 1 15,1-16-7-15,-7-10-3 16,0-10-11-16,3-4-44 16,1-15-32-16,6-9-65 15,8-12-319-15,12-32 58 16</inkml:trace>
  <inkml:trace contextRef="#ctx0" brushRef="#br0" timeOffset="10">3852-111 763 0,'14'37'330'0,"-5"26"29"16,-2 6-186 0,2 28-41-16,0-1-39 15,1 13-13-15,-1-15-22 0,2-1-8 16,3-27-17-16,14-13-7 16,2-25-6-16,16-23-8 15,2-24-5-15,3-24 0 16,-5-15-4-16,5-16-1 15,-17 3-2-15,-6-3-1 16,-7 16 0-16,-10 5 0 16,-8 21 2-16,-8 13 2 15,-4 24 0-15,-7 20 7 16,4 17 3-16,-6 16 1 16,11 4-2-16,2 9 0 15,5-6-6-15,3 4 0 16,8-11-3-16,3 4-39 15,4-11-38-15,8-5 224 16,-1-12-598-16,7-13 237 16</inkml:trace>
  <inkml:trace contextRef="#ctx0" brushRef="#br0" timeOffset="11">4544 577 646 0,'-5'-30'327'15,"10"2"-1"-15,8-4-112 16,6-1-115-16,13-4-2 15,3 5-27-15,18-7 2 16,2 4-10-16,21 1 0 16,3 6-5-16,8 7 6 15,-6 14-9-15,0 19 5 16,-17 11 4-16,3 25-4 16,-16 8-8-16,-3 15-2 0,-11 1-11 15,-7 8-8-15,-16-10 0 16,-5-1-6-1,-9-14-7-15,-7-4-1 0,-7-12-5 16,-4-14-6-16,-7-13 1 16,-12-12-2-16,0-14-1 15,-7-16-1-15,2 0-1 16,1 0-2-16,16 3 0 16,-1 10 0-16,15 13-1 0,8 13-1 15,6 7 0-15,11 10 1 16,4 4 1-16,7 6 0 15,1-6 1-15,13 0-14 16,-4-9-8-16,6-9-72 16,-4-10-40-16,2-14-77 15,-11-8 78-15,2-10 72 16,-7-16-365-16,-2-14 270 16</inkml:trace>
  <inkml:trace contextRef="#ctx0" brushRef="#br0" timeOffset="12">4795 452 363 0,'-2'-5'272'15,"-1"1"1"-15,1-3-46 16,0 0-97-16,-1 0 6 15,1 0-33-15,0 3-23 16,-1 1 4-16,3 3 9 16,3 7-11-16,13 44 22 15,30 94-11-15,-16-46 5 16,2-2-14-16,3 9-15 16,-10-18-21-16,-4 2 3 15,-12-21-11-15,-11 0 6 16,-14-14 0-16,-10 3-7 15,-6-16-10-15,-9-1-7 0,-1-6-13 16,-9-8-3-16,5-13-2 16,-2-2 0-16,9-17-42 15,4-18-75-15,7-7-44 16,12-16-61-16,5-7-311 16,4-5 81-16</inkml:trace>
  <inkml:trace contextRef="#ctx0" brushRef="#br0" timeOffset="13">8182 443 473 0,'-2'-16'377'15,"-1"4"-65"-15,1 3-31 16,0 2-185-16,0 5-5 16,-1 4-11-16,3 7 7 15,5 44 2-15,29 93-9 16,-6-73-25-16,14 13-6 15,-1-10-11-15,8-14-11 16,-3-21 20-16,2-15 19 16,-6-26-8-16,-3-26 9 15,-5-13-1-15,-1-32-14 0,-8-8-16 16,-7-13-9-16,-4 5-13 16,-7-13-6-16,-5 24-4 15,-4-4-18-15,-2 17-16 16,-3 8-59-16,0 20-30 15,-5 12-76-15,3 19-7 0,0 11-284 16,4 13 76-16</inkml:trace>
  <inkml:trace contextRef="#ctx0" brushRef="#br0" timeOffset="14">8899 300 783 0,'21'0'299'0,"2"23"51"16,-2 18-208-16,-1 29 4 16,-1 15-34-16,4 33 6 15,-9 1-27-15,0 27-11 16,2-20-30-16,-2 4-15 16,-3-29-24-16,3-13-6 15,-7-33-2-15,-3-11 1 16,-1-23 1-16,-3-19 1 15,-3-21 0-15,3-31-1 16,0-17 0-16,0-39-3 16,-2-21-1-16,7-39-2 0,4 2-2 15,9-13 1-15,10 29-1 16,14 14 1-16,-3 42 1 16,7 18 3-16,-7 35 1 15,5 16 3-15,-5 21 5 16,-4 18 10-16,-12 14 4 15,-5 16 7-15,-18 7 7 16,-21 12-6-16,-6-1-9 0,-12 8-4 16,-7-10-8-16,-3-2-9 15,10-16 3-15,2-7-10 16,9-19-30-16,10-9-29 16,9-16-114-16,4-18-323 15,12-7 50-15</inkml:trace>
  <inkml:trace contextRef="#ctx0" brushRef="#br0" timeOffset="15">9529 272 439 0,'34'58'533'0,"5"36"-136"16,3 8-253-16,6 32 282 15,-4-10-335-15,-5 12-3 16,-11-25-21-16,-3-3 6 15,-11-39-13-15,-14-13-1 16,0-29-11-16,-7-15-5 0,-4-31-17 16,-3-22-5-16,5-17-9 15,-1-43-8-15,13-19-4 16,11-30-2-16,11 2-1 16,12-8 1-16,4 38 1 15,5 19-1-15,-6 46 3 16,-1 25 2-16,-9 33 4 15,0 20 5-15,-9 14 4 0,-8 12 8 16,-8 2 5-16,-10 7 13 16,-13-5-1-16,-12 8 6 15,-9-13-6-15,-12 1-8 16,3-16-13-16,-3-17-7 16,9-15-25-16,19-24-76 15,28-9-483-15</inkml:trace>
  <inkml:trace contextRef="#ctx0" brushRef="#br0" timeOffset="16">11429 385 745 0,'-21'-18'268'0,"-7"2"28"0,-2 2-184 15,5 5-33-15,-1 2-46 0,-1 2 32 16,1 5 11-16,1 9-2 15,2 7-4-15,-5 19 14 16,12 6 5-16,2 12-30 0,7 7-8 16,7 10-12-16,7-6-17 15,5 1-8-15,6-12-8 0,10-7-5 16,-3-18 0-16,1-12 0 16,4-14 2-16,-5-16 2 15,-9-13 2-15,-2-6 3 0,-2-6-4 16,-10-7 0-16,-4 4-1 0,-5 3-2 15,2 0-2-15,-9-5 4 16,0 5-1-16,-2 2-1 0,-2 3-1 16,-5-3 0-16,2 7-2 15,2 4 0-15,1 6 0 16,4 6-2-16,7 9-2 16,5 7-2-16,2 1 0 15,0-3-1-15,2 0 0 0,3 2-5 16,4 0-5-16,37 5-7 15,76 5-18-15,-50-19-9 16,-3-7 6-16,14-2 6 16,-11 0 8-16,1-5 21 15,-22 3 8-15,-2 1 3 16,-22 8-1-16,-8 0 14 16,-15 7 4-16,-6 2 8 15,-10 9 4-15,8-9 14 16,-3 2-8-16,-2 5 4 15,-5 23-3-15,-81 97 1 16,81-69-14-16,8 11-6 16,15-7-8-16,16-9-5 15,7-16-5-15,17-9 0 16,-3-22 0-16,7-15-2 16,-9-16 1-16,2-14 0 15,-12-3-1-15,-1-11 0 0,-10 2 1 16,-2-2-1-16,-8 7 1 15,-1 7 1-15,-3 11-2 16,0 19-2-16,1 18 1 16,1 28 1-16,1 14 2 15,6 37 8-15,1 6 8 16,6 33 8-16,-2-9 4 16,2 20 2-16,-9-23 7 0,-13 10 9 15,-12-35 0 1,-19 4 7-16,-14-25-1 0,-8-6-13 15,-1-26-13-15,-4-10-6 16,8-25-26-16,6-20-31 16,9-17-28-16,2-29-114 15,16-17-23-15,14-34-325 16,11-12 22-16</inkml:trace>
  <inkml:trace contextRef="#ctx0" brushRef="#br0" timeOffset="17">15215-53 573 0,'-5'76'400'0,"0"12"-53"16,1-12-65-16,4 9-199 16,4-13-30-16,1-3-20 15,-5-21-6-15,-2-9 11 16,-3-22 1-16,5-20-1 16,0-15 0-16,7-21-15 15,7-14-18-15,4-17-3 16,10 1-2-16,9-11 0 15,0 17-1-15,18-1 0 16,-2 20 22-16,5 14 15 16,-1 21 5-16,1 13 6 15,-14 22 1-15,-7 15-19 0,-10 3-16 16,-13 14-2-16,-12-5-5 16,-8 7-2-16,-4-7-19 15,-3-3-61-15,1-10-32 16,0-6-340-16,12-18 43 15</inkml:trace>
  <inkml:trace contextRef="#ctx0" brushRef="#br0" timeOffset="18">15957-18 1013 0,'7'39'379'16,"4"-2"41"-16,1 13-242 15,11 4-119-15,-2 3-9 16,0-1-51-16,-3 6-53 16,-4-18-29-16,-10-8-340 15,-4-8 61-15</inkml:trace>
  <inkml:trace contextRef="#ctx0" brushRef="#br0" timeOffset="19">16052-320 1112 0,'0'-14'230'0,"9"-7"589"16,9 5-330-16,8 7-826 16,-3-5 754-16</inkml:trace>
  <inkml:trace contextRef="#ctx0" brushRef="#br0" timeOffset="20">16298 95 1000 0,'65'-53'291'16,"-1"13"81"-16,17 6-279 15,-5 13-29-15,12 23-11 0,-26 15-22 16,0 24 5-16,-18 12 0 16,-2 14 4-16,-19 0-7 15,-3 14-3-15,-15-17-15 16,-5 3-46-16,-7-12-33 15,-4-9-354-15,-3-20 65 16</inkml:trace>
  <inkml:trace contextRef="#ctx0" brushRef="#br0" timeOffset="21">16324-542 762 0,'18'21'362'0,"-6"11"5"0,6 28-136 16,3 12-124-16,11 29 2 16,-7 5-34-16,8 21-11 15,-10-14-26-15,0 9-8 16,-9-27-19-16,-5 2-27 15,-11-21-34-15,-10-2-57 16,-11-19 34-16,-12-11-362 16,-6-17 97-16</inkml:trace>
  <inkml:trace contextRef="#ctx0" brushRef="#br0" timeOffset="22">16909-230 1189 0,'0'-24'209'16,"12"15"78"-16,2 5-642 16,-3 1 43-16</inkml:trace>
  <inkml:trace contextRef="#ctx0" brushRef="#br0" timeOffset="23">17098 19 780 0,'21'94'305'15,"-5"-4"28"-15,3 7-195 0,-3-16-58 16,-2-3-9 0,-5-25-22-16,-2-16 14 15,-5-23-1-15,3-23 3 0,2-24-21 16,9-24-9-16,7-15-23 16,14-18-7-16,7 9-7 15,15-8 3-15,-1 15 15 16,11 14 34-16,-6 25 34 15,1 17 34-15,-11 29-45 0,-2 26-60 16,-14 9 12-16,-3 19-30 16,-13-3-30-16,-7 12-8 15,-5-10 5-15,-9 3-446 16,5-16 66-16</inkml:trace>
  <inkml:trace contextRef="#ctx0" brushRef="#br0" timeOffset="24">12840 99 922 0,'-7'-20'270'16,"16"-1"83"-16,12 7-258 15,13-11-9-15,10-1-17 16,18-6-1-16,3-3-23 16,20-15-3-16,-2 6-13 15,9 0-5-15,-6 9-9 16,1 3 0-16,-22 18 2 0,0 12 9 16,-22 9 4-16,-3 25 11 15,-10 17 3-15,-5 27 2 16,-9 9-8-16,-2 23 1 15,-5-6-13-15,-2 4-4 16,2-14-7-16,7-2-3 16,3-25-6-16,8-3 0 15,1-25 0-15,9-14 2 16,-2-19 3-16,8-13 9 16,-6-18 4-16,5-15 11 15,-12-13 1-15,4-19 4 16,-8 0-7-16,1-23-3 15,-4 5-11-15,3-21-5 16,-10 19-8-16,-2-15-2 16,-5 24-1-16,-4 2-16 15,-3 30-16-15,-2 9-14 16,-5 21-106-16,1 18 429 16,-1 10-804-16,-4 11 327 0</inkml:trace>
  <inkml:trace contextRef="#ctx0" brushRef="#br0" timeOffset="25">13331-198 801 0,'-3'-14'275'0,"3"2"60"16,0 8-216-16,0 4 11 15,0 4-18-15,0 17 21 16,7 48-14-16,12 95 3 15,-10-67-30-15,3 18-18 16,-3-18-37-16,7 11-14 16,-5-15-15-16,3 1-4 15,-4-20-1-15,-4 0-37 16,-3-21-32-16,-1-12-73 16,-4-18-10-16,-5-25-330 15,-2-19 70-15</inkml:trace>
  <inkml:trace contextRef="#ctx0" brushRef="#br0" timeOffset="26">14640-184 145 0,'3'71'545'0,"-1"26"-205"16,-4-5-68-16,4 24 99 16,7-22-282-16,0-4-3 15,-4-25-15-15,7-8 10 16,1-31 1-16,-6-13 19 16,3-20 4-16,-3-13-18 15,-7-17-22-15,2-19-2 16,0-3-17-16,5-15-22 15,5 2 8-15,6-15-5 16,0 4-17-16,10-12-29 16,-2 14-13-16,6-4-43 15,-2 27-48-15,2 8-70 16,-4 22 91-16,-1 7-396 16,-4 14 127-16</inkml:trace>
  <inkml:trace contextRef="#ctx0" brushRef="#br0" timeOffset="27">20412-433 664 0,'2'2'269'0,"-4"16"48"16,-1 12-175-16,-6 28 27 15,-2 18-14-15,1 30-6 16,1 3-28-16,-5 20-4 0,7-12-34 16,1 1-34-16,1-33-12 15,7 0-11-15,7-25-13 16,5-16-5-16,5-18-3 15,8-15-1-15,1-22-2 16,4-19 1-16,-2-5-1 16,5-13-1-16,-10 1 0 15,1-6-1-15,-6 7 0 16,-3 0 0-16,-8 9 1 16,0 10-1-16,-7 11 0 0,-2 13 5 15,-2 17 6-15,-5 16 10 16,0 14 4-16,3 16 5 15,-3-5-4-15,4 10-6 16,6-12-11-16,6-5-4 16,7-13-4-16,9-8-2 15,1-15-3-15,8-10-3 16,3-9 2-16,7-13-2 16,0-3 3-16,11-12 1 15,-2-4 3-15,9-19 1 16,-9 0 1-16,5-15 1 15,-7 1 0-15,-3-22 1 16,-13 4 0-16,-5-23-1 16,-16 4-1-16,-10-20 0 15,-8 19 0-15,-8 1-2 16,-4 35 0-16,2 21 2 16,-4 37 0-16,-3 46 10 15,-4 30 9-15,-1 37 12 0,3 28 6 16,5 29 4-16,6-6-10 15,10 20-5-15,4-25-14 16,0 0-7-16,3-26-6 16,0 6-11-16,-5-29-12 15,-5 3-23-15,-2-26-34 16,-7-15-87-16,-2-24-30 16,-11-13-327-16,-1-26 34 0</inkml:trace>
  <inkml:trace contextRef="#ctx0" brushRef="#br0" timeOffset="28">20804 489 917 0,'20'-54'266'15,"15"8"67"-15,25-11-251 16,9 8-27-16,26-1 9 16,-5 13-11-16,9 4 1 15,-19 15-4-15,-3 9-6 16,-29 16-8-16,-9 16 13 15,-18 4 10-15,-12 22 25 16,-11 4 25-16,-3 9-19 16,-6-7-19-16,1 15-11 15,8-15-21-15,7-2-32 0,9-9 6 16,11-12-4 0,7-18-6-16,10-16-6 0,4-15 6 15,7-17-52-15,-7-10-52 16,0-11 103-16,-14 2 0 15,-4-16 0-15,-12 9 52 16,-11-7 50-16,-10 14-101 16,-9 4-1-16,-2 19 0 15,-9 23 3-15,-1 19 2 0,-3 20 2 16,3 14 0-16,-8 21-1 16,8-2-2-16,1 11-3 15,11-7-1-15,2 0-12 16,10-11-7-16,11-3-63 15,1-23-43-15,8-2-76 16,1-18-21-16,4-7-286 16,-5-15 75-16</inkml:trace>
  <inkml:trace contextRef="#ctx0" brushRef="#br0" timeOffset="29">21984 267 1041 0,'3'12'329'0,"-1"15"65"0,2 10-299 16,6 12-16-16,1 4-36 16,-2 7-11-16,-4-10-15 15,0 3-2-15,-5-13-3 16,4-13-6-16,-1-17-2 16,1-13-1-16,3-13 0 15,-7 11 0-15,2-4-1 16,15-37-1-16,38-81 1 15,-11 60-3-15,2 7 0 16,9 3 9-16,-2 18 12 16,2 16 11-16,-13 18 10 15,-1 17 9-15,-11 15-3 0,-4 15-17 16,-10 1-17-16,-2 11 2 16,-7-6-24-16,-3-2-63 15,-4-9-33-15,0-5-355 16,3-13 40-16</inkml:trace>
  <inkml:trace contextRef="#ctx0" brushRef="#br0" timeOffset="30">22496 46 663 0,'-25'-67'487'16,"13"23"-99"-16,17 3-93 15,16 11-101-15,11 4-566 16,7 6 194-16</inkml:trace>
  <inkml:trace contextRef="#ctx0" brushRef="#br0" timeOffset="31">22775 495 915 0,'14'-30'320'0,"11"-11"42"16,19-14-224-16,14 2-61 0,16-3 1 16,-3 15 36-16,10 11 21 15,-14 21-10-15,-1 20-14 16,-10 12-17-16,-8 19-59 16,-11 8-28-16,-7 8-94 15,-14-7 276-15,-2-1-691 16</inkml:trace>
  <inkml:trace contextRef="#ctx0" brushRef="#br0" timeOffset="32">18858 127 680 0,'0'-9'276'0,"0"-3"57"15,2-6-170 1,0 6-41-16,3 3 8 0,-1 4-23 16,1 8-17-16,4 20 3 15,14 60 2-15,3 64-27 16,-19-61-10-16,0-13-22 16,4-1-2-16,3-19-7 15,-3-9 3-15,3-21-2 0,-2-9 8 16,-5-14-4-16,4-14-2 15,-4-14-9-15,7-11-4 16,0-9-10-16,2-22-4 16,0 1-2-16,5-16-6 15,0 4-11-15,6-16-33 16,-1 10-14-16,1-1-47 16,-1 24-23-16,-3 6-34 15,-7 26 3-15,-2 13-276 16,-10 17 88-16</inkml:trace>
  <inkml:trace contextRef="#ctx0" brushRef="#br0" timeOffset="33">19526 208 792 0,'37'7'316'0,"12"-5"35"0,-6-4-220 15,6-10-18-15,-8-4-50 16,-4-9-10-16,-11-5-15 16,-6-3 6-16,-13 1 0 15,-7-3 0-15,-9 10-4 16,-12 2-3-16,-6 7-6 16,-13 16-1-16,1 2 0 0,0 26 6 15,0 9-1-15,2 18 5 16,7 3 1-16,2 18-5 15,5-9-10-15,14 6-5 16,7-15-10-16,13 4-7 16,10-13-2-16,9-8-22 15,2-11-26-15,12-9-58 16,-5-14-28-16,5-14-54 16,-7-5-276-16,4-15 81 15</inkml:trace>
  <inkml:trace contextRef="#ctx0" brushRef="#br0" timeOffset="34">19951 171 1086 0,'-5'32'313'0,"7"12"88"16,7 11-319-16,8 5-2 0,-1 0-29 15,-2 5 3 1,-5-17-5-16,0-6 17 0,-2-12 0 15,-2-10 4-15,1-15-9 16,1-12-7-16,0-11-20 16,0-15-6-16,2-1-10 15,-2-12-7-15,0-1-7 16,-2-10-1-16,4-1-7 16,3-13-56-16,4 2-41 0,5-15-54 15,-1 15-21-15,8 2-31 16,-7 17 38-16,-1 1-236 15,-8 22 103-15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1T13:37:12.495"/>
    </inkml:context>
    <inkml:brush xml:id="br0">
      <inkml:brushProperty name="width" value="0.07938" units="cm"/>
      <inkml:brushProperty name="height" value="0.07938" units="cm"/>
      <inkml:brushProperty name="color" value="#FF0000"/>
      <inkml:brushProperty name="fitToCurve" value="1"/>
    </inkml:brush>
  </inkml:definitions>
  <inkml:trace contextRef="#ctx0" brushRef="#br0">1284 595 875 0,'19'11'342'0,"11"20"54"15,-3 20-206-15,7 29-40 16,-9 9-53-16,3 18-24 16,-11-11-20-16,-8 0-32 15,-7-30 2-15,-2-10 11 16,0-21 6-16,-4-19-4 16,4-18-5-16,4-24-2 15,2-9-9-15,7-28-7 16,4 0-12-16,5-24-1 15,1 5-1-15,11-7 0 16,-2 18 1-16,10 7 0 16,-2 31 2-16,5 16 2 15,-7 27 1-15,-4 21-1 16,-6 20 1-16,-9 15-4 16,-6 2 1-16,-3 7 0 15,-1-8-109-15,6-6-382 16,4-10 92-16</inkml:trace>
  <inkml:trace contextRef="#ctx0" brushRef="#br0" timeOffset="1">2298 714 940 0,'-20'-44'311'0,"1"16"87"0,-2 14-255 16,-2 23-37-16,-11 31 20 15,6 14-26-15,-4 22-19 16,4 6-2-16,3 7-1 16,16-16-42-16,7-7-9 15,13-18-17-15,10-14-4 16,7-25-5-16,10-25 2 16,0-20 0-16,7-24 2 15,-5-11 1-15,1-27-8 16,-7 0 3-16,-3-17-3 15,-7-7-5-15,1-17-12 16,-6 16 6-16,-4-7-5 16,-4 27 0-16,-3 16 17 15,-6 40 15-15,-2 26 12 16,-3 44 12-16,-2 27 16 16,0 11-6-16,0 30 8 15,2 5-6-15,-1 14-8 16,4-7-16-16,0 30-6 15,4-18-11-15,4 9-13 0,3-24-25 16,4-4-29-16,3-39-33 16,0-11-118-16,0-26-37 15,3-20-280-15,-2-13 0 16</inkml:trace>
  <inkml:trace contextRef="#ctx0" brushRef="#br0" timeOffset="2">0 387 963 0,'6'-12'291'0,"7"3"95"15,13 7-238-15,20-7-5 16,14-2-12-16,27-7 5 16,9-5-28-16,25-7-21 15,-8-2-4-15,18-7-21 16,-18 7-21-16,12 1-10 15,-25 3-17-15,-3 0-15 16,-24 6 4-16,-9-1-6 16,-25 0-16-16,-15 5-42 15,-15 8-49-15,-18 13-85 16,-14 6-325-16,-32 21 47 16</inkml:trace>
  <inkml:trace contextRef="#ctx0" brushRef="#br0" timeOffset="3">395 834 1055 0,'51'-27'336'15,"17"-10"100"-15,5 5-294 0,16-4-7 16,-7 6-33-16,16 5-18 15,-17 6-43-15,4 2-11 16,-21 5-14-16,-6 3-7 16,-24 4-6-16,-9 1-9 15,-16 4-22-15,-18 4-63 16,-8 6-31-16,-19 10-54 16,-9 7-294-16,-27 19 71 15</inkml:trace>
  <inkml:trace contextRef="#ctx0" brushRef="#br0" timeOffset="4">451 1229 462 0,'-23'39'470'15,"20"-3"-76"-15,14 3 19 16,15-10-251-16,16-1-8 16,9-5-34-16,19-10-34 15,0-3-28-15,19-10-9 16,-8-5-32-16,2-9-64 0,-15-4-44 15,-7-12-55-15,-15-1-65 16,-11-11-53-16,-9-3 54 16,-14-17-179-16,-1 5 70 15</inkml:trace>
  <inkml:trace contextRef="#ctx0" brushRef="#br0" timeOffset="5">574 200 914 0,'-4'-21'278'0,"4"9"86"16,1 9-254-16,2 6 14 15,-3-3-5-15,0 5 18 16,0 18-17-16,8 55 12 15,5 77-30-15,-6-46-12 16,-4 1-26-16,4 16-9 16,-4-21-20-16,-3 10-7 15,-3-23-9-15,-1-3-9 16,-2-21-7-16,1-4 3 16,-1-25-17-16,2-7-52 15,1-19-48-15,6-17-95 16,-1-23-340-16,11-10 49 15</inkml:trace>
  <inkml:trace contextRef="#ctx0" brushRef="#br0" timeOffset="6">2804 494 839 0,'5'-11'310'0,"-2"6"52"15,3 5-222-15,-6 0 11 16,0 5-25-16,0 4 10 16,4 48-21-16,9 91-4 15,-11-63-35-15,2 6-17 16,1-14-22-16,7-4-3 15,1-24-10-15,6-9 0 16,-4-19-3-16,9-7 2 16,-6-14-3-16,6-14 2 15,-1-14-5-15,5-10-1 16,0-8-9-16,1-22-3 16,-3-7-1-16,6-14-14 0,-7 0-16 15,7-7-23-15,-2 18-23 16,2 7 8-16,-7 21 11 15,3 6 14-15,-9 20 20 16,2 8 21-16,-3 11-10 16,-4 15 1-16,-2 10 2 15,-1 21 5-15,-2 10 4 16,2 17 7-16,-3 2 5 0,0 8 9 16,-3-8 3-16,1-5 16 15,-2-13 10-15,-1-9 9 16,-1-20-1-16,0-12 15 15,0-11-13-15,0-20-11 16,0-10-11-16,4-16-7 16,7-6-20-16,7-18-2 15,5 1-9-15,13-16-47 16,3 10-17-16,5-5-18 16,-3 24-147-16,3 7-356 15,-12 31 99-15</inkml:trace>
  <inkml:trace contextRef="#ctx0" brushRef="#br0" timeOffset="7">6012 590 770 0,'4'-39'337'0,"11"-6"21"0,6 1-196 15,11-8-16-15,2 1-31 16,17-3-31-16,-2 2 12 15,15-8 5-15,-3 12-22 16,14-2-1-16,-11 9-8 16,6 7-9-16,-13 13-10 15,0 12 0-15,-15 20 0 16,4 15 9-16,-17 13-10 16,0 15 2-16,-7-2-2 0,-3 15-12 15,-4-13-15 1,-2 3-1-16,-7-11-10 0,1-4-1 15,-6-13-6-15,2-6 0 16,-7-10-2-16,-3-6 0 16,-3-7 0-16,5-2-2 15,-1 0 0-15,-2-3-2 16,-20-9-3-16,-78-52 1 16,67 48-1-16,-1 6 1 15,4 12 2-15,2 14 0 16,6 9 1-16,3 9 1 15,8 2 1-15,8 4 0 16,5-5 0-16,10 1 0 16,12-5 0-16,7-1-1 15,5-7 0-15,12-3 3 16,3-6 1-16,5-8-43 16,-6-1 12-16,2-10-271 0,-4-5-296 15</inkml:trace>
  <inkml:trace contextRef="#ctx0" brushRef="#br0" timeOffset="8">4461 200 717 0,'11'-38'361'0,"-16"21"-9"16,-10 4-118-16,-6 6-137 16,-11 14 25-16,-6 9-14 0,-7 15 16 15,1 11-14-15,-3 16 2 16,6 2-27-16,3 11-24 16,14-14-26-16,14 5-9 15,8-12-14-15,14-3-16 16,8-12 4-16,9-3-2 15,2-14-4-15,5-10-9 16,-5-11-3-16,3-11-3 16,-6-7 2-16,2-11 2 15,-5-6 10-15,-1-13 4 16,-3-1 0-16,2-16-2 16,-4 3 0-16,-2 6 0 15,-4 18-1-15,0 17 5 16,-9 26 6-16,2 24 6 15,-1 21 3-15,-5 25 13 16,0 8 5-16,0 34 13 16,-7 1 4-16,-1 16 10 15,-3-9-5-15,-1 19-2 16,-1-29-12-16,-8 6 1 0,-3-15-8 16,-10 2 0-16,-2-23 2 15,-2-4-6-15,2-31-7 16,2-12-6-16,8-26-18 15,-2-18-18-15,7-21-62 16,4-20-80-16,8-12-78 16,6-25-355-16,5-4 30 15</inkml:trace>
  <inkml:trace contextRef="#ctx0" brushRef="#br0" timeOffset="9">5037 307 613 0,'-12'-89'281'0,"11"62"12"16,1 8-146-16,1-1-38 16,4 9-47-16,-3-1-3 15,-2 5-5-15,0 5-5 16,0 0 17-16,0 2 16 15,0 0 0-15,0 2 15 16,0 5-7-16,5 36 6 16,16 87-14-16,-5-43 0 15,4-3-19-15,6 24 8 16,-5-10 2-16,-5 14-6 16,-9-17-8-16,-9 11-6 15,-13-27-2-15,-11 3-8 16,-6-18 1-16,-6-3-2 15,0-17-7-15,0-3-17 0,4-16-10 16,1-2-5-16,9-16-4 16,-2-14-62-16,11-9-16 15,-4-16-117-15,4-9-43 16,0-13-355-16,11-2 50 16</inkml:trace>
  <inkml:trace contextRef="#ctx0" brushRef="#br0" timeOffset="10">4884 337 947 0,'19'-37'297'16,"2"3"67"-16,10-11-237 15,5-2-32-15,10 0 9 16,1-1-13-16,12 2 10 16,-4 12-17-16,8 12 0 15,-3 15-22-15,9 27 5 16,-10 10-15-16,4 22 2 16,-14 5-9-16,-4 7 0 15,-20-4-16-15,-6 3-3 16,-8-15-5-16,-9-2-2 15,-6-10-3-15,-3-9-1 0,-3-10-4 16,-13-6-4-16,-3-4-3 16,-8-14 0-16,-4-4-2 15,-2-10 0-15,6-2-1 16,0 1 0-16,11 10 0 16,1 5 4-16,7 14 0 15,8 12 3-15,5 0 1 16,7 11 2-16,8 0-3 15,8 2-1-15,7-9-3 0,10-3 0 16,4-8 2-16,7-5-30 16,-4-9-27-16,-3-3-25 15,-12-7-107-15,-1-4-109 16,-9-4-252-16,1-7-21 16</inkml:trace>
  <inkml:trace contextRef="#ctx0" brushRef="#br0" timeOffset="11">6033-8 772 0,'47'-31'440'0,"15"-9"1"16,-1 0-161-16,16-15-92 16,-5 3-55-16,6-11-53 0,-13 7-34 15,-10-6-11-15,-22 9-19 16,-12-6-1-16,-14 6-4 15,-11-3-2-15,-15 6-4 16,-9-3 3-16,-6 19-4 16,-13 4-1-16,1 17-2 15,-10 24-1-15,5 17 11 16,-6 28 17-16,13 13 16 16,-3 31 10-16,11 7 10 15,10 41 7-15,6-6-10 16,6 25-7-16,7-15-8 15,10 15-5-15,3-30-17 0,5 11-7 16,1-23-9-16,5 8-3 16,-6-30-2-16,-3-1-8 15,-6-26-18-15,-2-15-54 16,-3-24-21-16,-4-13-116 16,3-17-33-16,-5-21-334 15,1-8 43-15</inkml:trace>
  <inkml:trace contextRef="#ctx0" brushRef="#br0" timeOffset="12">7406 193 301 0,'-5'-7'431'15,"2"0"-124"-15,-2 0-166 0,3 5 184 16,-1-1-257-16,2 1-34 16,-1 1-11-16,-1-1-17 15,1 2 6-15,0 0 6 16,0 0 14-16,0 0 8 15,0 0 22-15,-3 0 5 16,2 2 22-16,-2-1 0 16,-1 1 17-16,-1 1 6 15,1-1-7-15,-1 3-23 16,4-3 15-16,3 0 3 0,3 1 0 16,25-3 10-16,117-25 17 15,-61-5-21 1,23-9-15-16,-7 6-23 0,9-4-13 15,-21 7-24-15,4 3-9 16,-26 6-14-16,-7 0-5 16,-23 5 1-16,-4 5-21 15,-17 0-30-15,-3-3-95 16,-5 3 165-16,-7-8-700 16</inkml:trace>
  <inkml:trace contextRef="#ctx0" brushRef="#br0" timeOffset="13">9607 628 42 0,'-28'3'667'16,"3"-8"-282"-16,1 3 3 0,14 4 27 16,12 0-294-16,11 1-14 15,-11-3-13-15,4 0-16 16,28 6 19-16,85 27-18 16,-40-17-11-16,2-7-3 15,23-4-5-15,-7-5-20 16,10-3-9-16,-18-6-16 15,3 5-6-15,-27-3-7 16,-5 0-6-16,-20 2-14 16,-12 1-30-16,-17-1-62 0,-9-7-81 15,-13 1-358-15,-3-9 47 16</inkml:trace>
  <inkml:trace contextRef="#ctx0" brushRef="#br0" timeOffset="14">10098 200 510 0,'21'-28'0'16,"28"28"590"-16,-2 0-458 15,6 9 307-15,13 17-361 16,-9 11 367-16,5 22-425 15,-11-1-1-15,-2 14 16 16,-16-4 7-16,-7 7 23 16,-13-9 2-16,-8 11 1 15,-10-5-17-15,-6 3-4 0,-1-9-14 16,-12 4-92-16,-5-12-140 16,-12 13-326-16</inkml:trace>
  <inkml:trace contextRef="#ctx0" brushRef="#br0" timeOffset="15">2716 1537 893 0,'13'24'362'0,"-7"34"62"15,1 19-229-15,-4 31-14 16,0 1-45-16,-6 28-3 16,0-21-46-16,-4 7-8 15,5-20-25-15,6-3-8 16,3-29-21-16,12-14-7 15,6-27-9-15,9-26-3 16,8-22-4-16,7-23-2 0,-4-9 0 16,6-21 0-1,-10 5 0-15,-7-12-1 0,-7 10 1 16,-5 8 0-16,-12 20 0 16,-4 14 4-16,-3 26 8 15,-3 23 14-15,-3 13 8 16,3 20 9-16,0 3 0 15,3 13-5-15,3-7-11 16,9 8-11-16,0-19-12 16,6-3 0-16,0-18-4 0,13-5-3 15,-4-19 4-15,12-13 3 16,1-15-4-16,10-12 0 16,2-13 0-16,9-10 0 15,-4-2 0-15,5-14 0 16,-5-1 0-16,-3-15 0 15,-12-5 0-15,-7-19 0 16,-12 9-1-16,-11-15-1 16,-9 11-3-16,-4 1 0 15,-2 21 0-15,-6 12 0 16,-3 31 2-16,1 26 3 16,-3 25 1-16,-2 37 3 15,7 22 3-15,4 49 14 16,0 9 13-16,2 39-5 15,2-10-4-15,2 25-2 0,0-26-13 16,4 15-13-16,5-32 10 16,-2 7-23-16,-1-37-27 15,-3-9-41-15,-7-30-31 16,-13-28-35-16,1-26-100 16,-7-27-98-16,1-24-173 15,0-17-65-15</inkml:trace>
  <inkml:trace contextRef="#ctx0" brushRef="#br0" timeOffset="16">3815 2543 856 0,'27'-56'241'0,"14"-9"76"15,6 8-229-15,10-5 7 16,-5 10 3-16,8-4 12 16,-13 18-5-16,-1 6 2 15,-12 18-16-15,-8 9-5 16,-13 12-11-16,-6 14 3 15,-14 11-15-15,-4 16 5 16,-2 9-14-16,1 9 2 16,3 2-9-16,9 3 1 15,6-9-11-15,14-1-4 16,6-14-13-16,14-12-6 16,4-16-9-16,12-17-2 0,-3-20-3 15,8-16 2-15,-8-12 0 16,1-11 1-16,-12-5 0 15,-6-8-1-15,-15 6 0 16,-3-6 0-16,-14 5-2 16,-8 4 2-16,-3 12-1 15,-5 16 7-15,-6 17 5 16,-7 20 6-16,-1 17 2 16,-1 26 8-16,-1 15-5 15,0 14-5-15,9-1-4 16,4 16-4-16,12-9-6 15,0 0-4-15,14-16-17 16,6-1-55-16,7-27-53 0,3-15-55 16,6-14-81-16,4-21-68 15,-5-15-198-15,6-14 27 16</inkml:trace>
  <inkml:trace contextRef="#ctx0" brushRef="#br0" timeOffset="17">5007 2146 232 0,'-5'0'602'0,"5"20"-192"16,2 16-121-16,3 20 155 0,-1 5-319 15,2 16-18 1,-3-5-40-16,-1 3-11 16,-2-16-6-16,-2-5-12 0,-1-24-9 15,3-14-3 1,0-23 2-16,3-27-6 0,0-14-2 15,10-20-3-15,5-8-2 16,10-19-12-16,8 10-3 16,8-2-2-16,5 14 9 15,2 12 24-15,-5 29 11 16,-1 20 18-16,-4 22 8 16,-1 20 3-16,-4 15-21 15,-2 17-7-15,-9 1-14 16,-3 6-9-16,-9-9-11 0,-1 5-2 15,-5-15-38-15,3-4-115 16,-3-10-49-16,-3-6-409 16,-7-25 7-16</inkml:trace>
  <inkml:trace contextRef="#ctx0" brushRef="#br0" timeOffset="18">540 2485 856 0,'-5'-22'301'16,"12"11"60"-16,1 6-217 15,8 12-11-15,13 26 13 16,3 18-21-16,5 15-10 0,-2 7-11 16,12 23-8-16,-11-12-37 15,0-4-12-15,-2-7-8 0,4 5-3 16,-12-26-10-16,-3-11 2 0,-4-9 6 16,-4-12 14-16,-6-17 5 15,-7-13 5-15,2-8 2 0,2-20-11 16,1-8-14-16,1-20-15 15,5-2-9-15,6-24-11 16,-2-1 2-16,7-21-4 16,-3 13-2-16,2-8-32 15,-3 22-15-15,-4 12-41 16,-7 27-10-16,1 9-32 16,-5 23 11-16,-5 18-9 15,2 14 15-15,0 10 2 16,2 5 32-16,14 6 20 15,3-7 25-15,10-1 25 16,8-1 14-16,14-3 5 0,-2-7 5 16,15-2 46-1,0-7 18-15,11-11 23 16,-6-10 5-16,4-5 7 0,-13-9-36 16,-5-6-20-16,-19 3-26 15,-11-6-6-15,-14 3-9 16,-13-2-10-16,-10 9 11 15,-14 2 5-15,-3 12 1 16,-16 11 7-16,1 16 5 0,-7 18 8 16,8 14 1-16,-1 21 4 15,14 4-5-15,9 22-3 16,13-8-16-16,6 7-5 16,12-15-8-16,14 1-2 15,2-26-1-15,14 4-36 16,3-15-37-16,10-6-88 15,-6-17-52-15,12-15-32 16,-9-16-308-16,-1-15 90 16</inkml:trace>
  <inkml:trace contextRef="#ctx0" brushRef="#br0" timeOffset="19">2249 2310 931 0,'6'-10'341'0,"2"26"69"15,-1 17-241-15,3 23-20 0,-1 8-22 16,0 21-13-16,-1-10-32 16,0 5 7-16,-6-16-10 15,3-14 3-15,-4-21 0 16,2-6 8-16,-3-16-12 16,0-16-2-16,2-14-16 15,0-15-3-15,4-20-8 16,5-19-27-16,2-1-10 15,12-17-6-15,1 1-22 16,8-9-19-16,-4 14-45 0,2-4-38 16,-11 25-21-16,0 2-62 15,-11 20-24-15,0 1 26 16,-7 10-299-16,-1 0 84 16</inkml:trace>
  <inkml:trace contextRef="#ctx0" brushRef="#br0" timeOffset="20">5733 1806 1185 0,'-8'-30'699'16,"-7"9"-94"-16,7 3-184 15,10 7-350-15,8-3-376 16,9-2-299-16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1T13:37:12.516"/>
    </inkml:context>
    <inkml:brush xml:id="br0">
      <inkml:brushProperty name="width" value="0.07938" units="cm"/>
      <inkml:brushProperty name="height" value="0.07938" units="cm"/>
      <inkml:brushProperty name="color" value="#FF0000"/>
      <inkml:brushProperty name="fitToCurve" value="1"/>
    </inkml:brush>
  </inkml:definitions>
  <inkml:trace contextRef="#ctx0" brushRef="#br0">-2061 6314 952 0,'-11'-49'341'15,"-13"5"60"-15,-14 5-236 16,0 18-50-16,-16 6-3 16,0 8-38-16,-8 16-11 15,10 13-14-15,-1 18-5 16,16 13-9-16,18 18 5 15,19 0 4-15,25 9 6 0,29-7-19 16,30 10 1-16,7-13-7 16,9 14-4-16,-16-11-9 15,-17 4 28-15,-33-10 0 16,-21 3 20-16,-24-12 4 16,-16-1 8-16,-12-12-13 15,-8-3-10-15,-5-13-24 16,-3-7-8-16,8-7-10 0,-4-3-40 15,11-14-33-15,1-12-77 16,11-6-75-16,6-22-72 16,10-11-283-16,9-18 42 15</inkml:trace>
  <inkml:trace contextRef="#ctx0" brushRef="#br0" timeOffset="1">-1588 6082 895 0,'38'-2'353'0,"1"39"45"15,-11 34-207-15,6 44-1 16,-11 11-49-16,-1 32-19 16,-6-12-26-16,-8 6-45 15,-10-25-26-15,-4 1-9 0,-5-35-10 16,0-13-1-16,2-30 0 15,4-23-1-15,10-31-1 16,6-29-7-16,9-14-5 16,15-24-5-16,5 1-4 15,16-15-2-15,1 14 6 16,9-9 5-16,-7 16 3 16,7 3 5-16,-14 10 2 15,-5 9 3-15,-17 15 2 0,-8 9 10 16,-16 17 6-16,-14 13 13 15,-7 8 8-15,-14 16 13 16,-2 3-3-16,-6 13 9 16,8-6-6-16,-1 10 1 15,13-8-15-15,5 9-7 16,12-6-15-16,5 7-7 16,7-11-5-16,11 8-30 15,3-15-28-15,9-5-88 16,2-17-61-16,10-10 242 15,-8-18-607-15,14-12 262 16</inkml:trace>
  <inkml:trace contextRef="#ctx0" brushRef="#br0" timeOffset="2">-389 6817 917 0,'-4'-9'345'16,"-15"11"66"-16,0 12-238 15,1 19 12-15,-1 14-45 16,1 12-5-16,12 1-41 16,14 4-22-16,12-13-37 15,22-12-11-15,13-19-15 16,17-22-2-16,-4-22-3 16,7-16 3-16,-14-13 0 0,-11-11 30 15,-21 4 6-15,-14-2 8 16,-17 6 0-16,-15 4-1 15,-12 9-31-15,-13 8-9 16,-6 16-8-16,-7 12-3 16,5 11-20-16,-3 14-17 15,14 4-49-15,8 7-106 16,20 0-108-16,11 3-245 16,18-3-36-16</inkml:trace>
  <inkml:trace contextRef="#ctx0" brushRef="#br0" timeOffset="3">372 6582 1200 0,'52'-14'426'0,"15"-10"63"16,17 2-351-16,21-6-10 0,-6 1-76 16,17 1-19-16,-15 4-24 15,8 3 0-15,-19 18-1 16,0 11 14-16,-25 15 12 15,-3 26 13-15,-27 13 17 16,-13 25 13-16,-20 1-11 16,-4 21-7-16,-13-12-8 15,0 13-19-15,1-24-12 16,5-4-4-16,-2-24-6 16,5-11-2-16,1-23-3 0,1-15 0 15,-2-16-2-15,-3-15 0 16,-4-8 0-16,-7-19-1 15,-2-3-1-15,-5-8 0 16,2 12 1-16,0 6 9 16,3 13 9-16,0 20 7 15,7 17 2-15,5 14 1 16,5 13-11-16,11 14-15 16,12 0-16-16,22 4 4 15,10-10-28-15,14-8-94 16,1-10-77-16,3-5-414 15,-27-7 12-15</inkml:trace>
  <inkml:trace contextRef="#ctx0" brushRef="#br0" timeOffset="4">599 6739 823 0,'44'-26'310'16,"-28"12"43"-16,-15 7-204 16,-7 7-44-16,-18 10-6 0,-3 7-15 15,-12 24 24-15,0 5-6 16,-7 23 8-16,13-3-18 15,9 16-18-15,14-11-38 16,22 4-11-16,10-26-13 16,19-5-2-16,5-24-3 15,11-27 7-15,-7-24 5 16,10-22 14-16,-14-12 7 16,0-18 8-16,-13 3 0 0,0-18 5 15,-14 5-1-15,-6-26-4 16,-8 2-8-16,-3-14-10 15,0 20-9-15,1-1-13 16,-1 30-13-16,-7 11-40 16,1 22-46-16,-14 13 319 15,-6 14-820-15,-22 27 340 16</inkml:trace>
  <inkml:trace contextRef="#ctx0" brushRef="#br0" timeOffset="5">8284 6841 938 0,'-57'-2'311'15,"4"6"77"-15,7 3-248 0,4 0-12 16,5-1-10-16,15 1-19 16,14-5-24-16,3 3-5 0,25 1 4 15,12 1-4-15,17-3 8 16,14 6 6-16,43-5 12 15,5 0-13-15,18 7-4 0,12 0-3 16,25 4 12-16,-13 0-12 16,-4-1-3-16,1-1-7 0,21-1-7 15,-25 0-22-15,-10-4-10 16,3 0-7-16,-17-2-4 16,-39-4-10-16,-19 2-2 0,-23-3 1 15,-27 1 5-15,-26-3 5 16,-13-5-78-16,-19-3-61 15,-1-6-123-15,-11-8-128 16,10-5-317-16,-9-4 21 16</inkml:trace>
  <inkml:trace contextRef="#ctx0" brushRef="#br0" timeOffset="6">9745 6494 64 0,'29'2'519'0,"-3"9"-206"0,-11 2-27 16,1 3 62-16,-4 1-245 16,6 1 17-16,4-2 3 15,11-6 0-15,6 4-10 16,17 1-5-16,-2 0-17 15,14 12-18-15,-4 7-1 16,-3 19 5-16,-15 0-7 16,-13 24 1-16,-27 8-7 15,-21 23 9-15,-27-2-13 16,-17 21-3-16,-3-17-15 0,-5 5-2 16,14-26-34-16,2 4-107 15,14-22-413-15</inkml:trace>
  <inkml:trace contextRef="#ctx0" brushRef="#br0" timeOffset="7">8367 6907 299 0,'2'-3'270'0,"0"-2"-31"0,-2 0 2 15,0 1-132-15,0-1-9 0,-2 3-2 16,0 0-22-16,-2 0-7 16,-1 2-7-16,-2 0 9 15,-1 0-12-15,-12 0 10 16,-15 2 1-16,-83 7 12 15,67-5-10-15,-14 1 13 16,-4-3-13-16,-8-2 1 16,8-4-12-16,-15-6 3 15,4 0-15-15,-14-4 11 0,-3 3-8 16,-28 2 0-16,-2 0-10 16,-36 5 5-16,12 0-12 15,-30 6 2-15,16-2-4 16,-14 6-1-16,28-1-8 15,-20-5-7-15,30-3-7 16,-5 1 4-16,27-4-13 0,8-3-10 16,32 4-80-16,17 3-480 15,35-4 119-15</inkml:trace>
  <inkml:trace contextRef="#ctx0" brushRef="#br0" timeOffset="8">-231 8116 1071 0,'-11'-33'317'0,"-18"-2"103"15,-8 6-296-15,-18 4-4 16,-2 8-13-16,-19 12 6 15,-3 14-19-15,-16 16 11 16,12 10-7-16,0 13 1 16,19 1-25-16,23 4-18 15,25-11-25-15,25 5-10 16,22-14-18-16,21 14 0 16,7-5-5-16,25 11 10 15,-5 0 0-15,4 11 3 16,-15-8 3-16,-9 4 27 15,-26-12 3-15,-20 3 16 16,-19-8 3-16,-16-4-3 16,-9-5-21-16,-17-4-11 15,-1-6-18-15,-10-5-4 16,7-11-38-16,-1-10-63 0,14-7-10 16,8-15-150-16,13-7 32 15,14-9-392-15,8 2 65 16</inkml:trace>
  <inkml:trace contextRef="#ctx0" brushRef="#br0" timeOffset="9">-30 8209 948 0,'51'-44'339'0,"3"11"66"15,-6 17-252-15,8 28-4 16,-13 14-22-16,1 21 3 15,-9 7-20-15,0 14 3 16,-9-14-18-16,-4 9-20 16,-6-15-24-16,-6-3-6 15,-10-14-14-15,-6-9-12 16,-7-12 2-16,-9-5-6 16,-4-14-7-16,-9-4-1 15,0-4-2-15,-9-3 1 16,4 1 7-16,3 6 8 15,4 9 2-15,0 8 5 16,10 14 0-16,3 13 0 16,5 4-6-16,5 12-3 15,10-5-7-15,5-2-5 0,8-11-6 16,9-3-3-16,8-8-18 16,10-5-16-16,-3-9-80 15,12-6-109-15,-2-4-43 16,0-10-324-16,-5-6 5 15</inkml:trace>
  <inkml:trace contextRef="#ctx0" brushRef="#br0" timeOffset="10">897 8096 1168 0,'17'36'360'0,"6"19"99"16,-6 13-346-16,-2 24 7 15,-10-2-51-15,-8 10-15 16,-5-19-35-16,-1 2-1 16,-2-28-6-16,0-13 0 15,6-24 4-15,5-25 0 16,10-19-3-16,7-23-1 16,3-11-1-16,12-26-9 15,3 2-1-15,12-14 0 16,-1 12-1-16,9 4 1 15,-5 26 5-15,1 21 17 16,-14 31 12-16,-4 35 16 16,-16 15 3-16,-4 21-2 0,-11 3-14 15,-4 10-10-15,-4-13-15 16,-3-5 1-16,2-13-1 16,-1-14 0-16,5-18-2 15,6-19 1-15,5-16-5 16,8-21-1-16,7-10-4 15,11-17 0-15,9-5-2 16,12-20 0-16,4 12 0 16,9-6 5-16,-6 21 7 0,5 22 14 15,-10 26 6-15,-7 26 8 16,-10 18-4-16,-4 23-7 16,-16 9-12-16,-8 11-4 15,-9-3-20-15,-6 3-16 16,-6-16-64-16,3-1-98 15,2-15-52-15,8-12-366 16,9-12 25-16</inkml:trace>
  <inkml:trace contextRef="#ctx0" brushRef="#br0" timeOffset="11">2464 7879 1122 0,'-26'-9'484'16,"-8"14"27"-16,6 24-281 0,6 13-42 16,10 13-68-16,5 1-54 15,4 12-14-15,3-4-19 16,-2 5-18-16,-6-9-2 16,-10 6-2-16,-6-10-3 15,-10-1-1-15,4-11-2 16,-3-2-39-16,7-17-21 15,1-6-86-15,10-14-47 16,2-14-220-16,9-16-128 0,6-7-42 16</inkml:trace>
  <inkml:trace contextRef="#ctx0" brushRef="#br0" timeOffset="12">2711 7844 1225 0,'25'31'414'0,"1"29"81"15,-6 13-351-15,-1 20-11 16,-10-9-57-16,-4 13-14 16,-10-22-22-16,-2-4 1 15,-4-22 15-15,2-13 6 16,3-21 2-16,11-8-19 16,5-21-9-16,13-14-20 15,2-10-13-15,17-21-13 16,2-11 4-16,15-18-13 15,5 4-5-15,6-5-3 16,-8 21-1-16,-3 14 4 0,-18 30 14 16,-8 24 10-16,-18 24 9 15,-8 25 9-15,-7 16 9 16,-7 23 4-16,0-3-4 16,5 5-4-16,7-17-8 15,12-4-8-15,8-25-2 16,14-11-2-16,3-24-1 15,10-20 1-15,-2-13 2 16,5-20 9-16,-11-12 6 0,0-8 6 16,-14 2 0-16,-10-16 1 15,-13 12-10-15,-16-3-5 16,-13 9-7-16,-13 8-2 16,-5 13-1-16,-12 17 0 15,4 15-28-15,-11 7-42 16,2 5-90-16,-2 7 358 15,10-8-820-15,-5 2 329 16</inkml:trace>
  <inkml:trace contextRef="#ctx0" brushRef="#br0" timeOffset="13">3515 7368 636 0,'20'-42'562'0,"-5"18"-100"16,-1 13-9-16,1 24-318 16,-2 18-9-16,-1 16-83 15,-11 16-9-15,1-2-15 16,1-2-45-16,1-17-47 16,5-6-85-16,6-19 321 15,1-15-665-15,-1-6 284 16</inkml:trace>
  <inkml:trace contextRef="#ctx0" brushRef="#br0" timeOffset="14">3719 7543 739 0,'42'-84'416'0,"-35"70"8"15,-1 14-162-15,5 5-72 16,2 8-75-16,3 9-26 16,-1 9-40-16,-2 7-107 15,2 0-57-15,3 1-338 16,-2-5-1-16</inkml:trace>
  <inkml:trace contextRef="#ctx0" brushRef="#br0" timeOffset="15">4044 7882 876 0,'13'22'414'0,"-3"20"26"15,-7 11-194-15,1 15-94 16,3-1-44-16,-5 8-29 0,-2-13-28 15,-2-2-3-15,-2-24 0 16,-3-7 17-16,2-10 0 16,2-14-2-16,3-12-9 15,8-8-4-15,1-6-17 16,8-18-2-16,5-5-8 16,16-17-5-16,1-3-7 15,18-19-12-15,6 3-13 16,5 2 2-16,-11 17 1 0,-2 12-1 15,-18 24 7-15,-10 28 10 16,-14 19-3-16,-11 22 3 16,-9 13 2-16,-8 27 6 15,-5 2 2-15,0 12 5 16,3-11 1-16,6-1 1 16,11-24-1-16,6-13-2 15,12-21-6-15,13-14 0 16,4-21 5-16,9-17 4 15,-1-8 6-15,1-22 7 16,-2-7-2-16,4-16-7 16,-9-5-4-16,7-8-46 15,-9-4-67-15,-2 1-111 16,-13 18-54-16,-7 13-94 16,-8 16 30-16,-10 19-224 15,-4 16 112-15</inkml:trace>
  <inkml:trace contextRef="#ctx0" brushRef="#br0" timeOffset="16">5106 7981 845 0,'15'64'445'16,"-5"21"-3"-16,-17-8-188 16,-6 12-118-16,-2-14-54 15,-5-4-37-15,-2-25-22 0,0-6 12 16,13-25 12-16,5-19-13 15,10-16-5-15,23-20-3 16,11-15-11-16,14-22-12 16,9 1 17-16,14-8 19 15,-11 11 9-15,8 16 22 16,-8 26 3-16,-6 24 6 16,-13 23-8-16,-2 32-23 15,-20 12-16-15,0 22-1 16,-8-1-2-16,-2 11-625 15,-3-11 224-15</inkml:trace>
  <inkml:trace contextRef="#ctx0" brushRef="#br0" timeOffset="17">-1541 11302 1058 0,'30'-113'331'0,"-25"93"84"15,-5 11-265-15,0 22-39 16,-10 28 21-16,-5 18-20 15,-15 36 16-15,-6 14 16 0,-9 35-34 16,-2-2-45-16,-12 19 0 16,11-19-25-16,-4 6-23 15,6-35-15-15,4 0-15 16,16-34-24-16,4-12-124 16,10-36-68-16,15-31-342 15,14-28 19-15</inkml:trace>
  <inkml:trace contextRef="#ctx0" brushRef="#br0" timeOffset="18">-1597 11293 1425 0,'18'-3'430'0,"-2"28"-288"15,6 20-34-15,6 36 15 0,-9 17-40 16,6 30-10-16,-1-10-17 16,2 3-5-16,1-25-21 15,3-16 3-15,-1-36-3 16,-6-15 6-16,-7-23 31 16,-3-24 18-16,-6-13-2 15,1-18 5-15,4-12-4 0,5-32-29 16,4-5-20-1,13-28-9-15,3-3-15 0,11-21-5 16,-2 24-11-16,4-3-30 16,-13 32-23-16,-3 15-62 15,-14 34-78-15,-7 12 391 16,-11 25-790-16,-2 17 347 16</inkml:trace>
  <inkml:trace contextRef="#ctx0" brushRef="#br0" timeOffset="19">-852 11636 643 0,'-1'20'713'15,"1"14"-193"-15,0 10-384 16,0 24 387-16,1 3-474 16,-2 11-25-16,-2-9-35 0,-3 0-13 15,1-22-113-15,-6-11 101 16,2-18 105-16,9-17-578 15,7-15 342-15</inkml:trace>
  <inkml:trace contextRef="#ctx0" brushRef="#br0" timeOffset="20">-865 11475 1083 0,'-10'-34'412'0,"0"2"39"16,8 9-310-16,11 10-39 15,7 4-116-15,6 5-424 16,8 4 88-16</inkml:trace>
  <inkml:trace contextRef="#ctx0" brushRef="#br0" timeOffset="21">-183 11502 1171 0,'-14'-7'343'0,"4"2"76"16,-10 12-330-16,-2 6-34 15,-8 13-11-15,-1 13-10 16,-11 12 21-16,7 8 3 0,-7 16 6 16,9-2-7-16,3 3-5 15,14-8-18-15,10-4-5 16,11-15-10-16,8-7-4 15,4-18-6-15,13-12 1 16,6-17-1-16,10-22 2 16,-2-17 2-16,6-11 13 15,-13-9 7-15,-2-25 21 16,-13 5 7-16,-5-18 11 16,-1-4 0-16,0-27-12 15,-6 16-19-15,2-27-2 16,-4 14-10-16,-1-6-11 15,-3 30 1-15,2 2-1 16,4 35-9-16,-5 9-40 16,0 23-49-16,-3 10-103 15,-9 16-71-15,-8 18-71 16,-8 12-269-16,-23 17 54 0</inkml:trace>
  <inkml:trace contextRef="#ctx0" brushRef="#br0" timeOffset="22">-584 11302 855 0,'6'0'468'15,"12"-7"-20"-15,6-1-127 16,26-1-176-16,19-3-44 0,22 4-21 16,1 1-22-16,7-2-31 15,-18 5-157-15,-2-5-362 16,-26 4 70-16</inkml:trace>
  <inkml:trace contextRef="#ctx0" brushRef="#br0" timeOffset="23">104 11344 809 0,'4'0'310'0,"1"0"56"16,-3 2-209-16,0 7-5 15,-2 40-25-15,-13 97 6 16,-3-60-24-16,1 19 1 16,5-13-31-16,0 4-17 0,8-26-29 15,4-10-12-15,5-22-15 16,4-14 2-16,4-15 4 15,5-11 10-15,2-12 11 16,4-8 6-16,-1-4 2 16,0-7 1-16,2 4-7 15,6-12-10-15,2 7-8 16,11-17-6-16,2 2-7 0,0-17-2 16,-6 5-1-16,0-5 0 15,-12 13 0-15,1 2 0 16,-9 18 1-16,0 2-2 15,-7 11-5-15,0 0-22 16,-3 4-12-16,-6 1-12 16,-2 0-104-16,-4-6-103 15,-4 8-269-15,-12-2-33 16</inkml:trace>
  <inkml:trace contextRef="#ctx0" brushRef="#br0" timeOffset="24">827 11388 372 0,'6'-17'0'0,"6"4"338"0,-2 15-167 15,-1 15 236-15,2 21-309 16,-9 15 343-16,-2 27-150 15,-4 1-221-15,0 17-3 16,-5-16-8-16,2-2-17 16,1-25-4-16,4-9 17 15,-3-25 4-15,0-13 8 16,1-13-2-16,0-19-11 16,2-6-19-16,2-19-13 15,2-7-12-15,11-14-3 16,7-1 0-16,15-16-36 15,11 8-32-15,13-10-61 16,-2 18-45-16,11 5 368 16,-16 22-727-16,-5 15 365 15</inkml:trace>
  <inkml:trace contextRef="#ctx0" brushRef="#br0" timeOffset="25">1653 10751 968 0,'-6'44'434'16,"8"16"39"-16,-24 28-200 15,-3 18-121-15,-5 30-23 16,-7-4-73-16,-7 19-26 16,7-16-19-16,-1-4-19 15,10-27 9-15,6-20 0 16,9-38-1-16,2-22 17 16,9-14 3-16,6-22 0 15,9-10 1-15,7-20 1 16,10-2-18-16,7-27-3 15,8 1 0-15,9-17-2 16,-1 11-1-16,6 5 3 16,-8 23 8-16,-1 17 14 15,-15 27 6-15,-2 19 13 16,-12 16 2-16,-2 25-5 0,-9 5-12 16,-1 22-6-16,0-7-12 15,-5 14-2-15,-6-17-4 16,0 6-2-16,-5-19-39 15,-4-4-39-15,2-19-130 0,1-4-369 16,8-15 42 0</inkml:trace>
  <inkml:trace contextRef="#ctx0" brushRef="#br0" timeOffset="26">2805 11532 753 0,'-6'-25'374'0,"2"-5"6"16,-3-6-144-16,1 5-140 16,-12 5-4-16,-2 8-40 15,-15 13 6-15,-5 17 0 16,-14 12 24-16,-3 13-1 15,-8 26 12-15,3 5-16 0,-4 28 1 16,18-4-21-16,11 13-11 16,15-22-18-16,13 0-11 15,16-28-13-15,15-8-2 16,4-27-3-16,17-11-1 16,4-23 3-16,10-17 1 15,-7-18 1-15,4-6 1 16,-12-7 1-16,2-20 2 15,-9 2 0-15,2-8 3 16,-8 6 4-16,-1 9 15 16,-8 26 11-16,-5 18 15 15,-12 29-17-15,-3 25-2 16,-9 15-16-16,-4 29-15 16,-3 8-14-16,-1 19 9 15,2-15-4-15,-3 9-44 16,3-20-81-16,4-13-97 15,0-19-358-15,14-1 10 16</inkml:trace>
  <inkml:trace contextRef="#ctx0" brushRef="#br0" timeOffset="27">3211 10647 595 0,'35'-27'707'0,"-20"14"-158"0,1 40-368 16,1 32 371-16,-11 36-424 15,-6 20-41-15,-8 36-41 16,-7-10 10-16,-12 17-12 16,1-19-22-16,-9 17-26 15,2-26-37-15,-6 11-27 16,8-29-67-16,-4-7-85 15,9-34-15-15,11-11-319 16,10-31 48-16</inkml:trace>
  <inkml:trace contextRef="#ctx0" brushRef="#br0" timeOffset="28">3862 11393 1149 0,'-5'-32'407'0,"-10"7"67"16,-7 13-313-16,-2 14-37 15,-14 18-16-15,-7 14-49 16,-10 20 12-16,-2 9-6 16,-2 18 11-16,15 2-21 15,2 5-3-15,14-17-23 16,17-2-6-16,15-20-11 0,11-19-4 15,20-16-6-15,25-16-1 16,-4-18-2-16,18-16-4 16,-9-13 1-16,3-19 1 15,-20-1 0-15,1-11 3 16,-14 5 3-16,-10 6 19 16,-7 21 22-16,-7 10 21 15,-11 22 3-15,-2 26 3 16,-5 14-21-16,-1 32-20 15,5 14-22-15,12 30 2 16,5-2-23-16,13 10-24 16,8-16 211-16,-1 4-819 15,-8-26 314-15</inkml:trace>
  <inkml:trace contextRef="#ctx0" brushRef="#br0" timeOffset="29">8735 11887 331 0,'-13'0'271'15,"0"4"375"-15,6 0-272 16,5-4 97-16,2 0-334 15,0 2-18-15,2 3-34 16,3-1-1-16,10 7-10 16,39 16-12-16,73 24 6 15,-46-32-17-15,3-2-10 0,18 5-10 16,4 0-6-16,26 0-10 16,-3 0 11-16,24 5-2 15,-12-3-1-15,19 3-4 16,-23-3-3-16,21 0 5 15,-15-9-1-15,21-5 0 16,-21-6-6-16,3-2-1 16,-30-4-8-16,-11 4-2 15,-34 7-1-15,-16 0-7 16,-31 2-20-16,-14 0-54 16,-16-3-44-16,-7-1-116 15,-9-5-374-15,-4-2 63 16</inkml:trace>
  <inkml:trace contextRef="#ctx0" brushRef="#br0" timeOffset="30">11014 11822 1223 0,'9'11'529'0,"6"-24"-54"16,9 26-293-16,11 12-127 0,18 8-127 16,-1 7 99-16,9 9-14 15,-1-8-11-15,6 10 0 16,-16-6-3-16,-5 6 16 16,-11-5 11-16,-21 5 30 15,-18-9 13-15,-18 13 16 16,-17-1-13-16,-19 14-11 15,-5 3-22-15,-19 13-52 16,0-7-41-16,-23 14-435 16,17-11-86-16</inkml:trace>
  <inkml:trace contextRef="#ctx0" brushRef="#br0" timeOffset="31">5490 11315 555 0,'7'-6'313'16,"8"-8"3"-16,-2-3-114 15,66-83-58-15,-72 69-36 16,-10 0 34-16,-6 11-15 16,-11 4 5-16,-5 6 5 15,-11 10 5-15,1 10-54 0,-5 8-7 16,6 9-15-16,-1 6-13 15,10 2-17-15,6 1-2 16,13 0-15-16,12 1-3 16,13-10-5-16,15 2 2 15,7-1-3-15,10 1 3 16,-6 0 0-16,2 15-2 16,-10-2 13-16,-9 6 16 15,-12 0 6-15,-13-4 7 16,-4-7 0-16,-13 7-14 15,-5-6-16-15,-9-3-8 16,1-4-8-16,-8-6-11 16,5-14-16-16,1 0-61 15,4-18-12-15,6-13-128 16,6-6-32-16,4-21-343 16,7-10 40-16</inkml:trace>
  <inkml:trace contextRef="#ctx0" brushRef="#br0" timeOffset="32">5898 10651 991 0,'15'20'354'0,"-11"31"91"15,-8 24-265-15,-10 36-13 16,1 8-26-16,-7 21-44 15,1-20-34-15,4 2-9 16,4-32-20-16,13-11-10 16,9-31-8-16,17-26-7 15,9-34-6-15,19-25-3 16,-6-16-1-16,7-20 1 16,-11 2-2-16,-1-7 1 15,-18 12 2-15,1 3 1 16,-12 26 7-16,-12 13 24 15,-6 33 13-15,-7 21 12 16,-8 19 12-16,-5 16-3 16,0 6-20-16,0 10-15 15,7-6-17-15,4 10-30 16,4-12-37-16,9 4-101 16,5-22-48-16,2-4-388 15,6-22 33-15</inkml:trace>
  <inkml:trace contextRef="#ctx0" brushRef="#br0" timeOffset="33">6410 11510 971 0,'6'-53'330'0,"19"-11"70"0,6 8-267 16,17-3 2-16,4 8-31 15,12 4 6-15,-3 23-1 16,4 15-5-16,-5 20-15 15,1 23 3-15,-14 12-19 16,0 16-18-16,-15-7-5 16,-9 9-9-16,-8-8-16 15,-3-7-2-15,-17-17-3 16,3-5-1-16,-4-13-3 16,-16-8 0-16,-5-8-6 0,-8-2-5 15,-4-6-2-15,-8-5 1 16,7-1 1-16,2 6 14 15,12 5 4-15,1 17 6 16,13 7 3-16,7 16 0 16,5 1-12-16,9 11-3 15,9-8-8-15,7 2-2 16,4-16-4-16,8-2-49 16,1-19-38-16,1-10-94 15,-2-15-63-15,-2-11-63 16,-6-9-275-16,-3-11 59 15</inkml:trace>
  <inkml:trace contextRef="#ctx0" brushRef="#br0" timeOffset="34">6475 11205 1043 0,'12'6'336'0,"-6"21"113"15,-2 17-285-15,1 27 11 16,-3 13 13-16,1 27-66 15,-6-1-35-15,1 21-18 16,-5-11-31-16,-1 8-29 16,-1-26 1-16,-4 0-55 15,0-27-61-15,-1-16-92 16,4-23-342-16,5-21 22 16</inkml:trace>
  <inkml:trace contextRef="#ctx0" brushRef="#br0" timeOffset="35">7488 10374 1058 0,'19'-6'458'15,"1"23"96"-15,-4 19-354 16,-7 33 14-16,-3 14-58 16,-8 37-51-16,-7-5-68 0,-2 25 52 15,-1-14-32 1,-6 16-16-16,2-27-22 16,-1 15-33-16,1-23-36 0,1 1-57 15,4-28-66-15,0-10-153 16,7-31-251-16,8-36 7 15</inkml:trace>
  <inkml:trace contextRef="#ctx0" brushRef="#br0" timeOffset="36">7712 11098 659 0,'8'27'564'0,"-1"21"-77"16,-12 10-44-16,1 20-232 15,-2-1-65-15,1 14-47 16,-5-12-42-16,3 6-47 16,2-14-66-16,3-13-94 0,-3-28-387 15,4-28 42-15</inkml:trace>
  <inkml:trace contextRef="#ctx0" brushRef="#br0" timeOffset="37">7828 10912 1002 0,'6'-35'465'0,"-8"13"26"0,0 2-240 15,4 7-104 1,9 3-27-16,4 6-103 0,3 4-122 16,2 7-44-16,2 19-351 15,-7 3-13-15</inkml:trace>
  <inkml:trace contextRef="#ctx0" brushRef="#br0" timeOffset="38">7975 11656 955 0,'2'-8'370'16,"0"-19"69"-16,13-16-216 15,7-1-69-15,11-11-13 16,0 0-74-16,11-5 30 15,-5 13-22-15,-4 3 7 16,-4 20-3-16,-3 15 61 16,-3 15-93-16,-3 16-5 15,-3 10-17-15,-1 7-19 0,-5 4-18 16,-4 9 13-16,-5-3-22 16,-2 11-21-16,-2-6-109 15,-6-1-436-15,-1-16 90 16</inkml:trace>
  <inkml:trace contextRef="#ctx0" brushRef="#br0" timeOffset="39">8845 11019 923 0,'1'32'431'0,"-1"22"39"16,-8 1-212-16,-4 19-78 15,9-1-35-15,3 8-32 16,2-16-43-16,16 1-6 16,1-22-20-16,12-8-5 15,-1-19-9-15,7-17 4 16,-6-15 6-16,4-16 1 15,-10-9-10-15,0-15-4 16,-11-1-1-16,-1-15-40 16,-4 5 25-16,-5-23-510 0,0-8-95 15</inkml:trace>
  <inkml:trace contextRef="#ctx0" brushRef="#br0" timeOffset="40">-11036 14118 302 0,'-22'-88'400'15,"24"61"-105"-15,3 0-171 0,-1 1 204 16,-2-1-242-16,5 0 7 15,-5 10-17-15,3 2 13 16,-5 3 3-16,2 8-5 16,-2 6-15-16,-2-2 8 15,2 5-13-15,0 21-6 16,-3 111 0-16,8-35 6 16,-3 9-18-16,2 22-7 15,7-11-18-15,2 2-7 16,2-29-12-16,12-9-2 15,-7-35-3-15,10-14-1 16,-1-25-1-16,1-30-3 16,-3-18-1-16,3-19-3 15,-5-12-2-15,-6-25-3 16,-6-1 0-16,0-27-4 16,-4-6 0-16,-2-18 2 15,1 18 3-15,-1-2 3 0,2 39 9 16,-3 20 8-1,4 40 6-15,-2 27 9 0,-1 29 2 16,3 21 0-16,2 17-6 16,1 21-3-16,0-6-8 15,2 20-2-15,-4-10-6 16,4 12-45-16,0-9-60 16,8 5-398-16,-4-21 67 15</inkml:trace>
  <inkml:trace contextRef="#ctx0" brushRef="#br0" timeOffset="41">-10202 14176 631 0,'-12'-36'311'0,"5"7"26"15,3 18-163-15,5 18 7 16,9 24-41-16,2 35 6 15,4 18-32-15,8 36 2 16,-4-3-27-16,-1 10-14 16,-1-25-31-16,-3-1-11 15,-8-28-10-15,2-8-10 16,-3-26-7-16,-6-12 2 16,-2-20 0-16,2-21 0 0,-4-10-2 15,-3-21-2-15,3-8-3 16,-1-26-1-16,-3-10-2 15,3-33-3-15,5 5 0 16,5-15 0-16,8 18-1 16,9 19 0-16,2 38 3 15,4 16 2-15,-1 35 2 16,-3 17 9-16,-6 16 2 16,-3 11 5-16,-6 6 0 0,-5 5 3 15,-7-5-5-15,-5-2 0 16,-9-9-3-16,-8-3-1 15,3-9-4-15,-4-8-7 16,7-6-12-16,1-12-37 16,2-2-41-16,6-10-77 15,7-3-28-15,8-16-307 16,8 6 56-16</inkml:trace>
  <inkml:trace contextRef="#ctx0" brushRef="#br0" timeOffset="42">-9822 14098 376 0,'21'62'520'15,"6"18"-148"-15,6 28-206 0,-2 1 232 16,-3 13-310-16,-8-18-33 16,-5-1-1-16,-11-25-12 15,-6-12 9-15,-4-23 6 16,-3-13-8-16,2-18-14 15,-1-19-9-15,3-15-13 16,3-20-14-16,4-18 3 16,7-33-3-16,4-13-4 15,12-32-2-15,0 1-2 16,9-4 2-16,3 29 3 0,0 27 7 16,-6 36 9-16,-1 29 18 15,-12 31 4-15,-9 18 5 16,-9 6-4-16,-11 20-5 15,-6 3-16-15,-10 6-4 16,-2-6-6-16,-4 8 4 16,5-24-14-16,-1-6-72 15,10-23-49-15,1-11-371 16,10-15 30-16</inkml:trace>
  <inkml:trace contextRef="#ctx0" brushRef="#br0" timeOffset="43">-9299 13622 984 0,'22'31'367'0,"-4"24"82"0,-3 9-267 16,3 28-9-16,-5-2-61 15,-2 23-29-15,0-13-54 16,-2 19-11-16,-9-17-18 15,0 2-30-15,-3-22-32 16,-1-7-71-16,0-35-44 16,-1-14-304-16,8-26 50 0</inkml:trace>
  <inkml:trace contextRef="#ctx0" brushRef="#br0" timeOffset="44">-9071 14157 472 0,'5'49'159'16,"-1"9"559"-16,5 20-349 15,5-3 101-15,1 7-373 16,2-14-50-16,7-3-15 16,2-26-17-16,9-14-8 15,-1-21-6-15,3-15-9 16,-5-16-2-16,1-17-2 15,-9-5-1-15,-2-15 0 16,-9 1 9-16,-6-7 2 16,-2 15 4-16,-3 13 13 15,-4 22 4-15,-1 22 19 16,1 29 11-16,2 31 12 0,-2 16-7 16,4 21-1-16,3-1-20 15,-2 10-9-15,7-17-14 16,0 7-3-16,-1-23-32 15,2 0-77-15,0-22-52 16,-6-7 117-16,-10-19-504 16,-2-20 187-16</inkml:trace>
  <inkml:trace contextRef="#ctx0" brushRef="#br0" timeOffset="45">-8943 14371 909 0,'-18'-70'484'0,"5"4"-37"16,13 9-223-16,13-3-74 16,11 4-74-16,15 4-74 15,3 5 15-15,15 5-37 16,0 13-29-16,11 9-29 16,-9 12-3-16,9 1-2 15,-11 9 25-15,-2 3 25 16,-16 1 46-16,-4 5 20 15,-15 2 26-15,-11 5 24 16,-7 10 12-16,-8 13 0 16,-1 5 2-16,2 11-25 15,3-1-20-15,9 4-8 0,4-13-18 16,4-1-18-16,-4-11 1 16,-2 8-1-16,-13-13-3 15,-6 8 1-15,-9-9-1 16,-5 4 1-16,-2-9-5 15,-2-2-21-15,5-8-29 16,-1-12-93-16,11-11 4 16,4-20-385-16,2-22 58 0</inkml:trace>
  <inkml:trace contextRef="#ctx0" brushRef="#br0" timeOffset="46">-8157 13940 833 0,'19'23'348'15,"6"15"33"-15,-5 17-175 16,-3 7-114-16,-4 11-19 16,-4-5-16-16,0 6-53 15,-5-12-42-15,1-13-362 16,1-21 86-16</inkml:trace>
  <inkml:trace contextRef="#ctx0" brushRef="#br0" timeOffset="47">-8056 13855 1001 0,'-11'-36'368'15,"4"8"73"-15,3 9-254 16,8 13-60-16,3 2-41 16,6 12-97-16,-13-6-66 15,5 5-82-15,10 29-286 16,44 101 51-16</inkml:trace>
  <inkml:trace contextRef="#ctx0" brushRef="#br0" timeOffset="48">-7841 14490 416 0,'-3'-2'375'0,"8"-25"-53"16,-3-14-28-16,9-27-144 16,0 0-44-16,10-10-18 15,6 12-2-15,3 4 23 16,2 18 18-16,3 15-14 15,-7 22 0-15,5 23-27 16,-9 13-37-16,-2 19-36 16,-9 10 7-16,3 11-3 15,-10-3-10-15,7 14-63 16,0-12-64-16,2-1-62 16,7-12-319-16,10-15 22 15</inkml:trace>
  <inkml:trace contextRef="#ctx0" brushRef="#br0" timeOffset="49">-7092 13938 1040 0,'-24'-17'317'0,"2"8"72"16,-6 18-279-16,1 7-29 15,-1 21 3-15,4 7-25 0,0 19 3 16,8 1 1-16,9 9-27 16,7-12-28-16,12 2 6 15,3-17-10-15,11-14-18 16,0-17 0-16,9-15-25 16,-6-20-14-16,9-14-2 15,-10-8 6-15,3-11 10 16,-9 0 31-16,1-6 10 15,-8 5 5-15,2-1 3 16,-7 15 1-16,-1 6 8 16,-3 22 6-16,3 22 17 15,0 24 3-15,0 25 9 16,-1 19 1-16,-1 26 5 16,-2 4-7-16,-3 12-8 15,-4-11-7-15,-8 5-4 16,-2-23 3-16,-13-2 4 15,2-18 12-15,-13-7 5 16,-1-20-4-16,-4-10-16 0,3-15-18 16,1-12-19-16,11-18-37 15,6-18-72-15,11-11-60 16,11-19-395-16,11-8 52 16</inkml:trace>
  <inkml:trace contextRef="#ctx0" brushRef="#br0" timeOffset="50">-6303 14091 1123 0,'-7'-17'370'16,"-5"8"106"-16,-7 13-321 15,-4 11-67-15,-4 21 22 16,-3 11-33-16,1 21-35 15,7 5 14-15,4 10 12 16,6-17-45-16,14-5-12 16,8-18-10-16,10-21-6 15,2-24-6-15,11-18-7 16,-2-18-7-16,-1-13 8 16,-3-1 3-16,-3-13 7 15,-6 14 7-15,-1-2 8 16,-9 10-6-16,2 9 12 15,-6 15 3-15,-2 18 2 0,-4 16 0 16,0 22-1-16,0 10-9 16,4 15-11-16,0 2-8 15,2 2-65-15,5-17-54 16,6-16-395-16,0-26 55 16</inkml:trace>
  <inkml:trace contextRef="#ctx0" brushRef="#br0" timeOffset="51">-6000 14052 727 0,'0'8'496'0,"-3"26"20"15,6 10-223-15,-1 16-165 16,1 4 24-16,4 11-57 16,3-9-67-16,-7-1 83 15,0-21 70-15,-3-9-93 16,0-26-21-16,0-18-13 15,2-22-25-15,5-17-10 16,3-7-15-16,12-21-31 16,3 1-29-16,10-11-27 15,-3 1-516-15,12 2 137 16</inkml:trace>
  <inkml:trace contextRef="#ctx0" brushRef="#br0" timeOffset="52">-4980 14125 966 0,'7'17'347'0,"0"23"69"0,-1 15-266 16,8 28 7-16,-4 3-45 15,10 4-12-15,0-19-28 16,6-8-2-16,-2-26-25 16,2-11 1-16,-6-23 1 15,2-14-11-15,-2-13-8 16,-3-25-3-16,-1-7-11 16,-1-10-9-16,-2-4 2 15,3-13-18-15,-1 10-19 16,2-13-16-16,1 11-81 0,4 2-37 15,-7 19-17-15,0 13 46 16,-3 24 15-16,-2 22 86 16,-3 19 38-16,-1 18 49 15,3 12-19-15,2 19 12 16,2 0-3-16,10 13 2 16,0-6-15-16,6 9-8 15,-3-25-9-15,-4-11 8 16,-5-23 5-16,1-11 3 15,-5-31 2-15,0-19 1 16,0-11-10-16,3-22-10 16,-3-4-5-16,4-21-1 15,-1 12-3-15,1-3-5 16,3 17 2-16,-1 13 21 16,-1 27 10-16,-2 23 19 15,-5 23 9-15,-1 21 2 16,-1 7-20-16,0 18-8 15,0-5-20-15,4 9-4 0,3-12-6 16,-3-10-2-16,2-19 0 16,5-12 1-16,-5-25 0 15,-2-17 2-15,3-6 1 16,-1-20-1-16,-7-2-2 16,8-8 0-16,-3 3-1 15,-3-4-2-15,2 14 1 0,3 12-1 16,-8 21-2-16,-5 17-9 15,2 15-6-15,-4 11-35 16,2 0-41-16,10 6-43 16,10-5 444-16,15-8-812 15,8-11 408-15</inkml:trace>
  <inkml:trace contextRef="#ctx0" brushRef="#br0" timeOffset="53">-2916 14176 692 0,'7'-12'278'0,"0"2"24"16,-1-6-173-16,1-2-11 15,28-66-38-15,-38 64 1 16,1 0-5-16,-4 3-2 15,-8 1-8-15,-7 3 4 16,-5 3-12-16,-14 8-2 16,-4 9-15-16,-4 9 1 15,6 6-9-15,7 9-2 16,18 2-7-16,15 4-5 16,12-8-8-16,24 7-5 15,7-7-4-15,7 6 0 16,5-1-1-16,4 10 0 15,-18-7 0-15,-4 16 1 0,-8-9 0 16,-17 5 3-16,-5-5 0 16,-10 1 1-16,-5-12 0 15,-15 1-1-15,0-12-2 16,-14-12 0-16,1-10 0 16,-13-10-26-16,7-8-22 15,1-20-20-15,9-6-53 16,4-29-350-16,12-5 104 15</inkml:trace>
  <inkml:trace contextRef="#ctx0" brushRef="#br0" timeOffset="54">-2668 13631 365 0,'2'18'495'15,"5"12"-138"-15,2 21-188 16,2 20 233-16,-3 22-286 16,-4-4-19-16,3 15 0 15,-2-9-11-15,5 2-45 16,2-21-15-16,5-1-19 16,1-33-19-16,4-20-22 15,-1-26 25-15,8-22-20 16,-1-18-7-16,3-17-7 15,-1 3 1-15,2-6 6 0,-15 11 19 16,-2 2 8-16,-10 14 9 16,-10 3 2-16,-6 12 4 15,-4 12 10-15,-3 10 13 16,-4 17 15-16,2 17 3 16,1 20-1-16,6 14-4 15,2 22-10-15,9-2-16 16,13 10-1-16,11-10-1 15,15 1-43-15,5-25-31 0,12-2-30 16,-1-22-371-16,4-9 80 16</inkml:trace>
  <inkml:trace contextRef="#ctx0" brushRef="#br0" timeOffset="55">-1971 14264 1041 0,'-9'18'333'0,"16"20"93"16,4 19-294-16,2 20 1 15,-3 12-25-15,4 24-3 16,-8-5-70-16,3 14-7 16,0-18-18-16,4 9-56 15,-2-20-47-15,0-13-43 0,-2-27-72 16,0-18-257-1,-1-30 29-15</inkml:trace>
  <inkml:trace contextRef="#ctx0" brushRef="#br0" timeOffset="56">-2172 14204 807 0,'17'-50'292'16,"1"3"41"-16,19 2-206 16,6 10-43-16,14 6-9 15,-4 12-18-15,12 8 1 16,-10 13 0-16,4 16 5 16,-5 7-5-16,3 15-7 15,-14 2 7-15,-2 9-2 16,-14-7-6-16,-9 8 0 15,-12-10-9-15,-10-2-15 16,-8-11-7-16,-10-4-8 16,-1-12-8-16,-11-8 2 15,2-7-2-15,-10-7-1 16,7-4 0-16,0 0 1 16,11 3 4-16,2 8 7 15,14 4 1-15,3 9 3 16,12 11 1-16,6 8-5 0,6 3-7 15,12 5 3-15,2-3-3 16,9-3-68-16,-3-8-51 16,5-8-153-16,-7-13-239 15,0-22-23-15</inkml:trace>
  <inkml:trace contextRef="#ctx0" brushRef="#br0" timeOffset="57">-1216 13547 1013 0,'19'15'378'16,"-33"0"63"-16,28 24-235 16,7 18-87-16,3 29-7 15,-4 3-50-15,0 22-27 16,-1-5-20-16,-1 11-7 15,-3-15-5-15,2 5-73 16,0-24-34-16,-9-17 443 16,-1-23-817-16,1-28 380 15</inkml:trace>
  <inkml:trace contextRef="#ctx0" brushRef="#br0" timeOffset="58">-889 14020 1039 0,'-30'-39'474'0,"10"8"-32"16,7 11-289-16,13 6-42 15,6 8-101-15,11 12-144 16,5 3 10-16,5 4-318 15,6 10 23-15</inkml:trace>
  <inkml:trace contextRef="#ctx0" brushRef="#br0" timeOffset="59">-939 14152 1020 0,'-2'24'418'0,"6"3"5"16,7 14-276-16,2-1-51 15,7 15-53-15,0 1-87 16,0-1-361-16,-5-13-21 16,2-9-157-16</inkml:trace>
  <inkml:trace contextRef="#ctx0" brushRef="#br0" timeOffset="60">-806 13622 736 0,'5'25'358'16,"8"-5"24"-16,19-14-129 15,17-10-85-15,30-5-21 0,13-4-41 16,29-8-33-16,-4 6 0 16,16 8-134-16,-22 12-172 15,-1-3-225-15,-29 5-102 16</inkml:trace>
  <inkml:trace contextRef="#ctx0" brushRef="#br0" timeOffset="61">-538 14069 786 0,'-11'0'301'0,"-5"3"45"0,-1 3-201 16,-7 14-10-16,2 7-36 15,-2 15 12-15,9 11-19 16,2 11-7-16,14-2-24 16,13 12-8-16,9-18-25 15,13-5-6-15,4-13-9 16,8-12 0-16,-4-14 4 16,3-21 6-16,-5-11 1 0,-5-27 10 15,-4-8 4-15,-2-21 7 16,-9-5 6-16,-4-19-5 15,-3 10-8-15,-8-17-3 16,-10 7-14-16,-3-12-13 16,-10 7-1-16,-10-5-3 15,-2 20-2-15,-9 7-19 16,-5 28-14-16,-5 22-71 16,0 24-49-16,-10 18-40 15,4 20-329-15,-6 15 68 16</inkml:trace>
  <inkml:trace contextRef="#ctx0" brushRef="#br0" timeOffset="62">-355 14222 163 0,'23'-7'381'0,"71"-34"-108"16,-77 22-81-16,5 4 122 0,-8 4-202 15,-6 2-1-15,-10 0-29 16,-9 3 2-16,9 4-7 16,-5-1-8-16,-3 1-21 15,-40-5-7-15,-58 0-13 16,53 19-13-16,11 1-71 15,1 9-338-15,11-1 92 16</inkml:trace>
  <inkml:trace contextRef="#ctx0" brushRef="#br0" timeOffset="63">132 14403 1061 0,'3'-4'377'0,"4"18"72"16,5 20-298-16,4 22-33 16,1 13-50-16,0 20-17 0,-1-8-23 15,2 6-109-15,-3-16 26 16,5-3-399-16,-10-19 25 16</inkml:trace>
  <inkml:trace contextRef="#ctx0" brushRef="#br0" timeOffset="64">682 14120 876 0,'14'-11'306'0,"-4"15"63"15,3 16-237-15,3 23-16 16,-5 9-35-16,-1 24-6 16,0-1-28-16,3-2-7 15,-4-17-8-15,-1-10-4 16,-1-24-7-16,2-13 1 15,-1-15-3-15,2-26-5 16,-5-7-4-16,9-15-3 16,-3-1-5-16,-4-11-1 15,6 10-1-15,2-1-1 16,-2 13 1-16,0 6-1 16,-2 18-1-16,-2 9-2 15,-3 15 13-15,-4 16 13 16,3 13 6-16,2 18 5 15,1 9 1-15,4 11-12 0,3 0-13 16,0-7-5-16,2-15-2 16,1-12-2-16,-3-21 0 15,5-20-1-15,-1-14 1 16,4-20-2-16,-1-11 2 16,2-12-1-16,0-6 0 15,0-6 1-15,-5 11 0 16,3 5 6-16,-2 16 9 15,2 15 13-15,-4 21 6 16,6 19 5-16,-4 13-11 0,4 21-2 16,-6 8-14-16,3 21 0 15,-5 3-5-15,4 10-35 16,-3-3-65-16,5 1-418 16,-3-12 75-16</inkml:trace>
  <inkml:trace contextRef="#ctx0" brushRef="#br0" timeOffset="65">1721 14518 1175 0,'-29'-6'420'16,"9"-12"45"-16,7 14-305 15,11 2-71-15,9 10-35 16,-7-8-205-16,2 3-314 0,3-1 39 15</inkml:trace>
  <inkml:trace contextRef="#ctx0" brushRef="#br0" timeOffset="66">1802 13991 993 0,'13'-59'347'0,"9"15"69"0,11 13-249 16,2 24-46-16,2 23-5 16,-6 19-41-16,-1 25-10 15,-5 4-18-15,-3 18-3 16,-5-5-12-16,-2 3-10 16,-5-14-10-16,-9 3 2 15,-2-21 0-15,-9-7 2 16,2-21 2-16,-8-7 1 15,3-11-6-15,-7-13-5 16,1-9-6-16,-8-6-1 16,-1-5-2-16,-9-5-1 15,2 1 0-15,-2 8 1 16,6 10 1-16,3 12 11 16,12 12 4-16,7 13 5 15,7 4 1-15,11 9-1 16,4-4-10-16,14 7-1 0,3-8-2 15,12 1-113 1,-7-3-143-16,6-1-283 0,-15-8-68 16</inkml:trace>
  <inkml:trace contextRef="#ctx0" brushRef="#br0" timeOffset="67">2339 14664 1525 0,'-14'-12'366'0,"-5"9"160"16,10 15-983-16,-10 5 199 15</inkml:trace>
  <inkml:trace contextRef="#ctx0" brushRef="#br0" timeOffset="68">3134 14184 639 0,'7'-10'280'0,"6"-12"30"15,36-68-166-15,-43 71-8 16,-2 8-40-16,-2-1 6 16,1 10-22-16,-6 2 9 15,-1 2-11-15,-3 5 12 16,-8 24-16-16,-44 104-2 16,43-64-9-16,12 9-8 15,8-7-21-15,14 0-8 16,9-24-8-16,14-14-7 15,5-20-4-15,11-25 0 16,-3-15 1-16,2-17 0 16,-15-9 0-16,-6-11 2 15,-17 7 2-15,-14-5 6 0,-6 9 1 16,-14 2 0 0,-7 5-3-16,-13 4-3 0,1 12-9 15,-10 8-2-15,5 11-2 16,-6 9-1-16,13 6-7 15,2 5-5-15,11 1-5 16,10 0-111-16,10-7-32 16,15 0-320-16,5-8-16 0,14 1-129 15</inkml:trace>
  <inkml:trace contextRef="#ctx0" brushRef="#br0" timeOffset="69">3582 14008 191 0,'8'0'0'16,"12"15"575"-16,-1 11-575 16,8 6 296-16,1 14-156 15,-1 5 300-15,3 6-351 16,-6-8 371-16,-4 4-403 16,-5-16-16-16,-3-5 11 15,-10-15 1-15,-2-10 1 16,-5-17-2-16,-4-15-2 15,-1-11-15-15,0-12-9 16,4 1-11-16,4-9-4 0,6 5-6 16,10-1-2-16,1 7-12 15,9-1-29-15,-2 11-36 16,8 3-83-16,-1 13-47 16,6 7-216-16,-2 10-70 15,4 9-54-15</inkml:trace>
  <inkml:trace contextRef="#ctx0" brushRef="#br0" timeOffset="70">4062 13906 748 0,'15'-22'318'0,"13"-1"25"16,13 5-187-16,23 3-29 15,4-3-31-15,13 2-8 16,-7 16-18-16,3 7-3 15,-11 9-14-15,-3 19-9 16,-12 9-6-16,-11 17 6 16,-15-4-5-16,-7 11 4 15,-11-8-5-15,-7 4-1 16,-5-15-6-16,-1-5-1 16,-3-17-8-16,-1-7-4 15,-2-14-5-15,-5-8-7 16,-3-6-4-16,-6-6 0 15,-5-8-1-15,-2-2-1 16,4 1 0-16,1 4 5 0,6 6 6 16,7 8 4-16,6 10 1 15,4 8 5-15,10 4-4 16,4 10-4-16,6-3-4 16,12 5-1-16,3-7-4 0,7 5 1 15,1-7-9 1,1 2-77-16,-4-6-47 15,-2-1-392-15,-4-4 37 0</inkml:trace>
  <inkml:trace contextRef="#ctx0" brushRef="#br0" timeOffset="71">4215 14020 255 0,'4'3'376'0,"-4"-3"-97"16,-4 2-142-16,2-2 179 16,-3 2-217-16,-2 3 3 15,-1 3-15-15,-23 41 12 16,-29 70-14-16,45-48 11 15,9-6-18-15,8 4-4 16,11-16-22-16,12-9-10 16,5-17-19-16,10-21-7 15,5-15-5-15,1-15 5 16,-8-16 5-16,-4-17 13 16,-9-6 6-16,-10-12 14 15,-6 4 0-15,-1-10 5 16,-5 5-11-16,-1-10-1 15,-2 13-15-15,-2-7-8 16,-5 16-13-16,3-1-4 16,0 17-6-16,-1 1-8 15,-1 12-10-15,1 4-25 16,-1 14-24-16,-5 12-25 0,-1 12 175 16,-3 15-601-16,-7 6 259 15</inkml:trace>
  <inkml:trace contextRef="#ctx0" brushRef="#br0" timeOffset="72">4962 14295 937 0,'-9'-29'303'16,"7"0"67"-16,17 0-251 16,9 3-26-16,20-2 7 15,6 1-31-15,19 0 5 16,-4 8 5-16,12 0-19 16,-13 11-24-16,5 6-9 15,-12 6-15-15,5 5-17 16,-10 0 10-16,5 4 2 0,-13-2 1 15,0 2 6 1,-11 1 3-16,-3 6 8 0,-10 6 2 16,-5 14 3-16,-3 4-4 15,-2 14-4-15,2 3-8 16,0 4-6-16,4-8-4 16,3 1-2-16,-3-14 0 15,2-6-11-15,-8-10-11 16,1-7-88-16,-6-8-89 0,-5-2-90 15,-7-9-200 1,5-2-38-16</inkml:trace>
  <inkml:trace contextRef="#ctx0" brushRef="#br0" timeOffset="73">8689 14625 973 0,'-29'-5'292'0,"3"-3"76"16,20 3-276-16,23-1 8 16,18 3-11-16,35-6 23 15,16 3-5-15,38-1 20 16,6 0-21-16,36-3-11 16,-5 5-26-16,35 1-15 15,-20-6-19-15,26 7 2 16,-31-7-4-16,17 1 1 15,-37-8 2-15,0-1-2 16,-35-4-10-16,-15 6-6 16,-40 3-10-16,-19 11 0 0,-27 2-7 15,-16 9-37-15,-17 6-30 16,-8 3-234-16,-6-2 75 16,2-5 81-16,-3-16-389 15</inkml:trace>
  <inkml:trace contextRef="#ctx0" brushRef="#br0" timeOffset="74">10494 14116 1247 0,'92'-42'337'0,"11"0"135"16,-15 18-358-16,13 10 3 15,-22 16-4-15,-5 20-28 16,-23 18-23-16,-14 20 0 16,-22 8-12-16,-19 28-12 15,-24-1-11-15,-23 14-10 16,-8-14-7-16,-16 7-8 16,5-18 9-16,-4-2-35 15,12-16-89-15,3 0-438 16,0-22 81-16</inkml:trace>
  <inkml:trace contextRef="#ctx0" brushRef="#br0" timeOffset="75">6081 13330 1022 0,'27'-18'408'16,"-34"12"17"-16,16 23-264 16,2 19-68-16,-4 8-66 15,-4 7 10-15,0 13-57 16,-1-11-46-16,-2-2-40 15,5-13-328-15,3-14 45 0</inkml:trace>
  <inkml:trace contextRef="#ctx0" brushRef="#br0" timeOffset="76">6299 13450 920 0,'8'2'337'15,"-4"15"28"-15,1 10-256 16,1 19-43-16,-1 5-63 0,-5 9-364 15,2 2 97-15</inkml:trace>
  <inkml:trace contextRef="#ctx0" brushRef="#br0" timeOffset="77">6568 13270 1124 0,'6'29'367'0,"-1"26"77"15,2 14-312-15,-1 24-5 16,3-3-39-16,-3 15-17 16,5-15-25-16,0 5-12 0,0-17-20 15,0 0 0-15,0-17-11 16,0 0-102-16,0-20-45 15,2-7-347-15,-2-12-9 16</inkml:trace>
  <inkml:trace contextRef="#ctx0" brushRef="#br0" timeOffset="78">7101 14003 1013 0,'-22'-17'296'0,"-13"12"85"16,1 7-275-16,-11 16 24 16,7 19-7-16,-6 16-5 15,14 8-3-15,1 9-25 16,19-4-47-16,10 3-18 16,10-16-17-16,14-9-17 15,7-22 7-15,13-17-1 16,4-22-2-16,11-26-4 15,-4-14-1-15,8-19 1 16,-8-4 0-16,2-19 0 16,-11 6-3-16,-2-27-5 15,-16 12-1-15,-8-7-1 16,-8 24 5-16,-12 12 27 16,-5 38 13-16,-9 24 15 15,-1 30 13-15,-5 25 11 16,3 13-17-16,-5 24 1 15,9 2-10-15,0 15-11 0,4-13-11 16,4 8-4-16,8-17-7 16,-3 8-2-16,4-19-10 15,8-1-25-15,1-18-72 16,9-7-98-16,0-17 110 16,8-10-444-16,5-10 115 15</inkml:trace>
  <inkml:trace contextRef="#ctx0" brushRef="#br0" timeOffset="79">7863 13877 352 0,'15'-34'559'0,"-10"-1"-135"16,-15 8-186-16,2 10 244 16,-1 12-329-16,-8 15-15 15,-5 12-48-15,-4 24-11 16,-3 7-29-16,-1 14-3 15,5-8-15-15,10-1-11 16,6-19-14-16,16-10-6 16,6-17-1-16,11-17-3 15,4-13 0-15,11-15-2 16,-3-5 4-16,3-12-1 16,-3 1 2-16,1 2 3 0,-14 7 2 15,4 8 6-15,-3 16 4 16,2 13 8-16,-6 12 2 15,11 18 1-15,-1 10-6 16,14 10 2-16,4-3 3 16,23 5-46-16,6-11 258 15,15-7-800-15</inkml:trace>
  <inkml:trace contextRef="#ctx0" brushRef="#br0" timeOffset="80">5369 14003 1009 0,'46'-49'342'16,"-4"9"61"-16,4-10-268 16,-2 3-65-16,-7-6-13 15,-13 7-46-15,-9-8-8 16,-12 8-1-16,-15-5 0 16,-7 9-1-16,-12-1 2 15,-1 15 4-15,-6 10 11 16,1 14 10-16,-2 22 25 0,4 12 11 15,-5 28 13 1,9 8 5-16,-4 21-1 16,9-1-16-16,6 18-10 0,14-13-14 15,4 11-14-15,10-16-7 16,8 9-9-16,4-15-1 16,3 13-5-16,-3-25-3 15,4 5 0-15,-6-15-12 16,-7-4-36-16,-5-20-26 15,-1 2-24-15,-8-11-86 16,-1-8 427-16,-2-5-736 0,1-6 336 16</inkml:trace>
  <inkml:trace contextRef="#ctx0" brushRef="#br0" timeOffset="81">5481 14227 1008 0,'0'-23'296'0,"22"-3"86"16,11 5-294-16,20 2-4 15,4 4-16-15,19 3-18 16,-4 6-21-16,10 1-4 16,-13 5-4-16,0 5-17 15,-19 3-4-15,-8 4 0 0,-17 5-2 16,-7 8 41-16,-7 4 8 15,-2 3 14-15,-2 4 5 16,3-1 7-16,6-6-39 16,2-5-8-16,1-5-11 15,7-16-4-15,1-6-6 16,-1-16-1-16,-8-5-1 16,-5-9-1-16,-6-5 0 15,-7-4-1-15,-7 3-1 16,-11-4 2-16,-8 8 2 15,-12 2-18-15,-3 8-18 16,-12 5-58-16,3 10-33 0,-9 3 16 16,4 7-367-16,-2 7 120 15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524" units="cm"/>
          <inkml:channel name="Y" type="integer" max="29376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4213" units="1/cm"/>
          <inkml:channelProperty channel="Y" name="resolution" value="1000.204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1T13:38:37.763"/>
    </inkml:context>
    <inkml:brush xml:id="br0">
      <inkml:brushProperty name="width" value="0.06667" units="cm"/>
      <inkml:brushProperty name="height" value="0.06667" units="cm"/>
      <inkml:brushProperty name="color" value="#FF0000"/>
      <inkml:brushProperty name="fitToCurve" value="1"/>
    </inkml:brush>
  </inkml:definitions>
  <inkml:trace contextRef="#ctx0" brushRef="#br0">1684-562 724 0,'26'8'292'0,"10"40"32"0,0 23-188 15,4 34-29 1,-4 6-40-16,-3 29-9 0,-4-8-23 16,1 20-7-16,-10-20-11 15,-1 4-4-15,-2-17-9 16,6-7-24-16,-10-28-15 15,4-16-39-15,-11-44-16 16,1-37-32-16,-11-14 7 16,-5-37-1-16,-15-8 36 15,-2-11 14-15,-3 7 36 16,-7-8 30-16,3 15 28 0,6 6 35 16,4 19 17-16,6 11 28 15,15 6-2-15,4 7 7 16,15 4-25-16,3-4-5 15,3 0-25-15,17 0-10 16,-1 0-22-16,10-8-6 16,1 5-9-16,12-6-22 15,-2 2-22-15,12-2-55 16,-13 1-24-16,10 0-268 16,-13 0 44-16</inkml:trace>
  <inkml:trace contextRef="#ctx0" brushRef="#br0" timeOffset="1">3019-494 591 0,'-10'4'314'0,"-6"20"9"0,-7 7-131 16,-3 34-41-16,-1 7-45 15,4 27-10-15,10-6-31 16,0 6-10-16,13-23-22 15,13-8-9-15,7-32-14 16,-1-20-4-16,8-16-5 16,2-20 0-16,-2-20-1 15,-4-16-1-15,0-12-1 0,-7-3-1 16,-16 2 2-16,0 1 0 16,-6 16 0-16,3 13 5 15,-4 11 3-15,7 20 13 16,-6 16 7-16,6-4 8 15,-4 7-2-15,4 10-4 16,4 42-12-16,22 137-8 16,-17-136-12-16,17 4-27 15,-9-28-38-15,10-12-42 16,-1-16-34-16,13-16-280 16,-12-16 68-16</inkml:trace>
  <inkml:trace contextRef="#ctx0" brushRef="#br0" timeOffset="2">3365-471 755 0,'-7'53'277'15,"4"15"46"-15,6 0-208 16,7 8-6-16,3-1-42 15,3-10-4-15,4-13-21 16,7-16 1-16,-1-25-8 0,0-27 3 16,-6-15-5-16,0-21 6 15,-10-9-3-15,-7-11 8 16,-10 0-1-16,1-11 8 16,-7 2-6-16,-4-14 0 15,1-1-10-15,-4-8-6 16,1 9-12-16,-5-18-6 15,8 1-7-15,-7-12-7 16,10-3-9-16,0-5-20 16,6 21-10-16,-3 15-30 15,7 35-16-15,-3 22-42 16,2 26 364-16,-6 33-652 16,13 9 315-16</inkml:trace>
  <inkml:trace contextRef="#ctx0" brushRef="#br0" timeOffset="4.0584">3249-989 689 0,'7'-48'253'16,"26"-8"30"-16,0 8-179 15,10 0-50-15,9 8-28 16,17-8-2-16,-2 8-307 0,8-11 98 16</inkml:trace>
  <inkml:trace contextRef="#ctx0" brushRef="#br0" timeOffset="4.4163">3 157 505 0,'0'-28'230'0,"-4"12"25"16,4 4-129-16,0 12-8 15,0 0-30-15,0 0 2 16,4 4-18-16,-2 4 9 0,5 4-9 15,12 36 3-15,70 164-17 16,-59-84-4-16,-4-4-17 16,1 19-6-16,-8-15-15 15,1 20-3-15,-10-28-7 16,7-5-1-16,-4-23-4 16,0-12-15-16,-6-24-14 15,2-16-49-15,1-20-28 0,-7-20-281 16,-3-12 50-16</inkml:trace>
  <inkml:trace contextRef="#ctx0" brushRef="#br0" timeOffset="5.4127">163 416 772 0,'0'-47'254'0,"4"-9"57"16,9 0-215-16,13-8-15 16,1 0-27-16,12 0-3 0,4 8-17 15,0 17 6 1,-10 10-3-16,6 22 6 0,-9 14-6 15,-4 25 2-15,-10 8-8 16,1 16-2-16,-8 4-9 16,-5 16 1-16,-8-8-5 15,1 8 4-15,-3-4-3 16,-4 4 4-16,3-28-4 16,-2-1-2-16,5-18-5 15,4-22-3-15,4-7-5 16,-4 4 0-16,0-4-2 15,0 0 1-15,0 0-1 0,2 0 2 16,2 5 1-16,3-2 3 16,-1 5 3-16,4 8 4 15,0 9 0-15,26 38 3 16,47 117-1-16,-74-108 2 16,-9-13-4-16,0 9 0 15,-6-8-4-15,-4 4-1 16,-4-12-5-16,-2 4 0 15,-1-7-2-15,-2-10-15 16,-4-7-18-16,7-8-42 16,2-12-22-16,1-8-55 15,10-8-278-15,3 4 75 16</inkml:trace>
  <inkml:trace contextRef="#ctx0" brushRef="#br0" timeOffset="6.4127">901 988 646 0,'49'-76'299'0,"-3"8"13"16,0-15-134-16,-7 6-81 0,1-11-16 16,-13 28-35-16,-5-3-8 15,-5 15-10-15,-14 8 8 16,-6 15-2-16,-10 14 7 15,-4 15-2-15,-9 16 6 16,-4 12-7-16,4 24 8 16,3 3-5-16,0 29 2 15,10-4-10-15,2 24-7 16,5-20-13-16,6 15-4 16,6-22-7-16,5-2-14 15,5-23-18-15,4 0-43 16,9-20-24-16,8-15 25 15,-5-17-349-15,21-24 123 16</inkml:trace>
  <inkml:trace contextRef="#ctx0" brushRef="#br0" timeOffset="7.4127">1519 333 632 0,'-20'-20'337'16,"1"-5"1"-16,15 18-144 16,4 11-59-16,6 12-47 15,-2-13-11-15,3 6-20 0,3 7 9 16,3 4-12-16,20 47-2 16,88 109-13-16,-104-104-7 15,-7 4-18-15,-10 8-4 16,-13-12-4-16,-4 4-23 15,-3-16-20-15,7-29-50 16,-3-22-32-16,10-25 375 16,-1-24-663-16,-3-21 341 15</inkml:trace>
  <inkml:trace contextRef="#ctx0" brushRef="#br0" timeOffset="8.4127">3473 2242 691 0,'17'84'253'0,"3"16"38"16,-4-21-192-16,-2 6-11 15,-1-22-36-15,-4-11-2 16,-3-24-12-16,-6-8 7 16,-2-20-9-16,-5-20 0 15,3 17-13-15,2-6-5 16,-2-7-12-16,-3-72-2 15,-6-119-3-15,13 103-1 0,7 4 0 16,3 0-1-16,3 28 0 16,10 9-1-16,0 34 4 15,0 29 12-15,6 16 7 16,8 24 12-16,-7 16 10 16,9 28-1-16,4-4-12 15,-4 24-5-15,-3-4-11 16,4 12-7-16,-7-20-3 0,-4 19-2 15,-9-15-1-15,-6-4-18 16,-12-16-15-16,-4-20-41 16,-2-32-28-16,-6-21-292 15,-6-19 64-15</inkml:trace>
  <inkml:trace contextRef="#ctx0" brushRef="#br0" timeOffset="9.4127">3575 2286 617 0,'7'-40'190'0,"9"-19"53"16,8 2-175-16,11-10 4 16,8 2-20-16,23-19-1 0,7 8-14 15,19-12 3-15,-4 9-7 16,12-1 3-16,-25 12-6 15,0 4 2-15,-15 20-4 16,-14 0 2-16,-23 20-5 16,-10 12 13-16,-10 20-3 15,-16 20 9-15,0 16-2 16,0 24 6-16,-4 8-9 0,4 24 0 16,6-9-9-16,11 1-4 15,3-20-9-15,2-8-6 16,8-31-7-16,3-14-2 15,-7-22 0-15,6-13-1 16,5-17 1-16,-8-10-2 16,-6-9-1-16,9-9-1 15,-12 2-1-15,0-1 1 16,-4 8 1-16,0 7 0 16,4 26 0-16,-4 19 4 15,0 24 3-15,-3-16 2 16,0 8 1-16,7 36 1 15,33 144-4-15,-24-113-9 16,-3-19-16-16,0 5-46 16,-3-22-30-16,0-6-306 15,-7-30 54-15</inkml:trace>
  <inkml:trace contextRef="#ctx0" brushRef="#br0" timeOffset="10.4127">4338 1223 883 0,'4'-43'281'16,"3"-2"51"-16,-1 6-254 0,17-10-21 16,-6 13-41-16,12 0-44 15,7 13-29-15,4 10 135 16,-14 13-411-16,17 9 167 15</inkml:trace>
  <inkml:trace contextRef="#ctx0" brushRef="#br0" timeOffset="11.4127">5250 728 674 0,'-6'-3'282'16,"-11"6"28"-16,0 21-152 16,1 8-47-16,-3 20-10 15,-1 4-29-15,3 12-3 16,4-4-19-16,3 11-6 0,10-19-16 16,6-8-7-16,11-15-14 15,3-17-2-15,3-16-3 16,3-16 0-16,1-13 0 15,-4-11-1-15,-1 4-1 16,-5-7 0-16,-7 7-1 16,3 4 1-16,-3 12 0 0,-7 4 0 15,1 16 4 1,-4 4 8-16,0 4 3 0,0 4 1 16,3 4-1-16,4 7-2 15,6 22-9-15,52 126-2 16,-48-130-8-16,-1-5-31 15,-3-13-20-15,0-7-50 16,-6-12-297-16,-7-11 69 16</inkml:trace>
  <inkml:trace contextRef="#ctx0" brushRef="#br0" timeOffset="12.4127">5227 560 776 0,'-6'-56'311'0,"-5"-3"30"16,11-10-213-16,20-10-31 0,3 7-49 15,17-12-36-15,3 8-47 16,9 0-309-16,-2 21 75 16</inkml:trace>
  <inkml:trace contextRef="#ctx0" brushRef="#br0" timeOffset="13.4127">1591 2270 509 0,'-42'-188'254'15,"29"144"4"-15,13 17-98 16,3 14-43-16,10 17-5 15,-13 1-34-15,3 6 11 16,4 5-27-16,29 60 0 16,63 140-17-16,-56-100-2 15,-21-13-15-15,5 1 4 16,-7-7-9-16,-7 2-4 16,-4-27-6-16,4-4-2 15,-6-21-4-15,-10-11-2 16,6-20 0-16,-3-11 0 15,4-21-2-15,-4 11-1 0,0-2-1 16,6-22-1-16,14-46-2 16,58-125 0-16,-34 137 0 15,5 7 0-15,-3 24 0 16,6 16 1-16,-9 16 0 16,-6 7 0-16,-1 9 1 15,-13 13 1-15,-13 3 1 16,-3 15 1-16,-11 13 2 15,-9 16 0-15,-3-12 0 0,-8 11 0 16,1-10-1-16,-6-17-1 16,9-12-1-16,-7-9-1 15,8-14-8-15,-1-13-34 16,4-9-21-16,-1-22-50 16,7-10 107-16,-6-18-380 15,12-1 148-15</inkml:trace>
  <inkml:trace contextRef="#ctx0" brushRef="#br0" timeOffset="14.4127">2460 2174 598 0,'10'49'268'0,"-3"6"21"16,-1 32-133-16,1-2-38 15,6 10-17-15,0-14-36 16,10 7-10-16,0-29-21 16,10-3-6-16,-3-24-14 15,2-24-2-15,1-24-7 16,6-24 1-16,-5-16-2 16,-1-20-1-16,-4-3-1 15,-2-18 0-15,-11 6-1 16,3-5 0-16,-5 8-1 0,-1 9 1 15,4 22 0-15,-4 13 3 16,3 24 3-16,-2 12 7 16,-5 16 3-16,-9-4 2 15,0 5-3-15,4 2 0 16,-2 1-7-16,2 4-1 16,-1 1-4-16,1 2 0 15,-1-2 0-15,0-1-1 16,0-1 0-16,1-3 0 15,-1 0-1-15,0 0 1 16,-3 0 0-16,3 0 2 16,-3 0 0-16,4 0 2 15,-4 0 0-15,3 4 4 16,0-1 0-16,1 10 6 16,6 27-3-16,42 119 1 15,-39-115-4-15,7 5-3 16,-6-9-5-16,2 4-1 15,-6-1 0-15,-1 1-1 0,-9 0 0 16,4 0 0-16,-4-8 0 16,7-1-7-16,-11-2-8 15,10-5-19-15,1-1-14 16,-1-3-27-16,-2-3-14 16,3-1-30-16,-1-5-253 15,4-11 71-15</inkml:trace>
  <inkml:trace contextRef="#ctx0" brushRef="#br0" timeOffset="15.4127">7040 545 886 0,'3'-9'258'16,"27"-27"74"-16,26-7-231 0,16-13-25 16,23-5 7-16,5 6-19 15,11-1-5-15,-5 7-15 16,2 2-6-16,-9 11-16 15,-4 0-7-15,-22 8-8 16,-4 4-2-16,-23 4-9 16,-10 8-41-16,-23 5-26 15,-10 3-327-15,-16-5 58 16</inkml:trace>
  <inkml:trace contextRef="#ctx0" brushRef="#br0" timeOffset="16.4123">7665-115 833 0,'0'-32'254'0,"39"-119"76"15,-15 138-230-15,12 2-16 16,0 6-18-16,7 14-7 15,-4 2-21-15,11 10 8 16,-7 3 0-16,9 15 8 16,-9 1-8-16,6 25 4 15,-19 3-13-15,-7 11-3 0,-17 5-12 16,-9 19 1-16,-13-6-12 16,-8 15 2-16,-5-8-26 15,-7 15 227-15,6-23-643 16,-26 27 270-16</inkml:trace>
  <inkml:trace contextRef="#ctx0" brushRef="#br0" timeOffset="17.4123">1161 6535 650 0,'-20'-7'285'16,"-14"14"29"-16,2 26-156 15,3 31-33-15,9 8-33 16,3 20-10-16,13-4-27 15,2 11-9-15,8-15-16 16,11-12-7-16,3-24-11 16,9-28-2-16,10-20-5 0,4-32-1 15,-4-24 0-15,8-24 0 16,-14 0-2-16,-1-20 1 16,-15 4-1-16,-4-8 0 15,-13 25-1-15,0-2 8 16,-3 34 5-16,0 7 10 15,3 36 6-15,3 20 7 16,10 32-8-16,0 20-4 16,4 8-10-16,5 19-6 15,1-7-5-15,4-8-9 16,5-16-16-16,2-12-38 16,-5-20-21-16,8-20-51 15,-11-24-16-15,-7-20-12 16,5-12-204-16,-11-20 70 15</inkml:trace>
  <inkml:trace contextRef="#ctx0" brushRef="#br0" timeOffset="18.4123">1657 6060 691 0,'13'9'292'16,"4"34"28"-16,-4 13-182 15,10 25-18-15,3-6-46 0,4 25-6 16,-7-16-23-1,6 0-1-15,-9-20-12 16,-3-9-3-16,-11-26-8 16,-3-25-3-16,4-24-7 0,-7-32-3 15,-3-8-3-15,9-24-2 16,-6-4-2-16,-6-20 0 16,6 25-2-16,6-21 0 15,-6 23 0-15,11 5-1 16,-2 37 0-16,11 19 0 15,-3 31 1-15,2 41 0 16,1 16 2-16,6 20 2 16,-3 4 2-16,4-4 2 15,-8-23-1-15,5-14-1 16,-5-19-1-16,1-20 1 16,-4-24-2-16,7-40 1 15,1-15-1-15,-5-38 0 16,4-6-2-16,0-22-1 15,3 22 1-15,-9-1-1 16,-1 36 0-16,4 4 0 0,-7 40-1 16,1 16 1-16,8 32-1 15,-2 12 1-15,0 20 1 16,6 24 0-16,-6 0 2 16,0 16-13-16,6-9-16 15,4-2-50-15,6-17-12 16,13-25-306-16,4-11 60 15</inkml:trace>
  <inkml:trace contextRef="#ctx0" brushRef="#br0" timeOffset="19.4123">848 6408 728 0,'-49'-20'267'0,"-8"8"41"0,12 16-201 16,-15 16-5-16,11 24-34 15,-11 24-7-15,8 7-15 16,-1 13 8-16,17-3-9 16,14-6 1-16,11-27-8 15,28-4 1-15,16-15-13 16,26-2 1-16,10-7-7 15,26 8 3-15,1 0-3 0,2 12 2 16,-22 0-3 0,-10 12 13-16,-26-4 3 0,-21 23 11 15,-15-6-1-15,-14 10 4 16,-14 1-14-16,-24 12-8 16,-2-16-13-16,-19 8-5 15,0-16-6-15,-7-12-7 16,13-16-8-16,-5-20-46 15,18-24-24-15,1-16-49 16,9-21-25-16,14-22 258 16,16-13-517-16,16 1 265 15</inkml:trace>
  <inkml:trace contextRef="#ctx0" brushRef="#br0" timeOffset="20.4123">4559 4079 575 0,'20'32'298'0,"3"28"4"16,3 0-131-16,-3 12-51 15,0-16-47-15,10 0-11 16,-3-20-27-16,-4-4-3 16,4-21-11-16,-4-11 4 15,-6-16-7-15,-4-7 8 0,-6-13-3 16,-3-16 9-16,-7-8-4 15,-10-4 4-15,0 4-5 16,-3-19 1-16,0 7-8 16,-4-9-2-16,10 2-7 15,5-9-2-15,2 20-6 16,2-1-1-16,9 22-2 16,-2 11-5-16,1 16-6 0,-3 4-28 15,-1 8-18-15,-6 8-53 16,0 0 180-16,0 0-458 15,0 0 188-15</inkml:trace>
  <inkml:trace contextRef="#ctx0" brushRef="#br0" timeOffset="21.4123">4967 3516 601 0,'4'-8'299'15,"2"5"14"-15,1 6-131 0,-1 9-60 16,8 16-37-16,21 56-12 15,54 111-28-15,-62-130 0 16,-14-17-7-16,-4-12 5 16,-5-20 1-16,-8-12 1 15,-5-17-11-15,5 10-5 16,2-6-10-16,-2-6-9 16,-6-49-6-16,-13-140-3 15,30 132-3-15,6-12-10 16,6 16-6-16,11-8-10 15,-1 17-4-15,12 3-2 16,-6 20 8-16,-2 4 6 16,1 16 10-16,1 3 5 15,-12 13 3-15,4 5 1 16,-1 3 2-16,0 15 1 16,-3 9 3-16,7 17 3 15,-7 6 1-15,10 14 2 0,-6-6-1 16,5 5-1-16,-5-12-1 15,9-13-1-15,-13-18-1 16,3-17 3-16,-7-24 0 16,-2-20 2-16,-6-12 0 15,-9-12 3-15,-4-7 0 16,-12-10 2-16,-2 1 0 16,-8-12 3-16,2 9-2 15,-2-22-2-15,5 6-4 0,-5-17-2 16,8 12-5-16,-7-16-1 15,-3 21-3-15,0-2-1 16,-4 14-3-16,4 15-9 16,6 25-9-16,-4 14-21 15,5 17-18-15,-4 24-43 16,-3 17-14-16,-1 22-279 16,-6-3 64-16</inkml:trace>
  <inkml:trace contextRef="#ctx0" brushRef="#br0" timeOffset="22.4123">5175 3104 441 0,'32'-20'215'0,"18"-15"7"0,12-18-90 16,20-10-33-16,4 4-12 15,12-10 14-15,-9 21-5 16,4 16 13-16,-24 24-18 15,3 21 6-15,-16 18-20 16,-6 29-7-16,-11 4-23 16,0 20-9-16,-9-4-18 15,-7 4-13-15,-6-21-25 16,-4-2-48-16,-11-25-30 0,-2-16-296 16,-2-17 46-16</inkml:trace>
  <inkml:trace contextRef="#ctx0" brushRef="#br0" timeOffset="23.4123">5974 2577 775 0,'-14'-27'296'0,"1"2"36"16,0 5-219-16,11-3-27 15,11-1-47-15,8-4-34 16,2 12-38-16,14 19-41 15,0 22-28-15,6 22-232 16,-2 25 46-16</inkml:trace>
  <inkml:trace contextRef="#ctx0" brushRef="#br0" timeOffset="24.4123">2931 4950 713 0,'-33'8'315'0,"0"37"22"16,3 18-175-16,13 29-47 16,8-4-42-16,9 7-12 15,3-18-29-15,10-14-7 16,0-23-11-16,10-8-5 16,1-28-5-16,2-15 1 15,-6-14-2-15,6-15 1 16,-3-12-1-16,-3-7-1 15,-4-6-1-15,-3 2 1 0,-10 7-2 16,1 8 6-16,3 16 3 16,-7 20 13-16,3 20 5 15,10 24 9-15,-3 12-5 16,-1 20-3-16,4 4-12 16,-2 4-5-16,2-16-7 15,6-5-22-15,1-15-14 16,-3-8-38-16,3-24-23 15,-1-15-51-15,1-18 0 0,-3-23-238 16,-4-4 65-16</inkml:trace>
  <inkml:trace contextRef="#ctx0" brushRef="#br0" timeOffset="25.4123">3279 4674 406 0,'7'25'353'16,"2"18"-57"-16,-2 29-12 15,10 9-168-15,0 18-16 16,-2-3-36-16,-1 4-6 16,-1-21-19-16,-7-11-2 15,5-28-11-15,-11-20 0 16,2-20-9-16,2-36-3 16,-4-11-6-16,-4-29 0 15,8-4-5-15,-1-16-1 16,-3 24-1-16,10 0 1 15,0 24 1-15,6 8 10 0,4 28 4 16,10 12 12-16,-4 20 2 16,11 16 0-16,-5 12-8 15,1 16-5-15,-7-4-11 16,4 12-5-16,-10-16-13 16,3 0-37-16,-7-20-22 15,-3-8-52-15,-2-24 17 16,-9-20-291-16,2-20 91 15</inkml:trace>
  <inkml:trace contextRef="#ctx0" brushRef="#br0" timeOffset="26.4127">3757 3911 777 0,'15'56'288'0,"9"29"35"15,2 3-211-15,4 36-16 16,-8-9-40-16,5 9-4 16,-11-20-14-16,4-5-1 15,-10-34-13-15,10-18-1 16,-7-31-9-16,7-32-3 16,-1-20-5-16,11-24-1 15,6-8-3-15,4-7 0 0,6 15-2 16,-7 8 3-16,0 20 4 15,-5 24 11-15,-5 20 5 16,1 20 10-16,-4 7-1 16,-6 13 3-16,-3 1-8 15,-8 11 1-15,-9-4-6 16,-6 3 0-16,-7 1-5 16,-7-12-2-16,-4-8-6 15,-2-3-8-15,10-26-16 16,-10-11-42-16,12-16-22 15,1-24-49-15,4-7-20 0,2-18-267 16,3-2 76-16</inkml:trace>
  <inkml:trace contextRef="#ctx0" brushRef="#br0" timeOffset="27.4127">6339 3124 564 0,'13'5'264'0,"1"-25"20"0,-12-21-152 15,9-18-3-15,-5-13-50 16,11-8-4-16,-1 12-22 15,7 0 14-15,-3 21-3 16,6 11 12-16,-2 15-5 16,8 30 9-16,-6 10-16 15,7 25-9-15,-7 8-20 16,4 16-9-16,-6-3-17 16,-2 6-12-16,-2-15-18 0,-1-4-37 15,1-12-23-15,3-16-46 16,7-17-13-16,-3-22-264 15,2-13 77-15</inkml:trace>
  <inkml:trace contextRef="#ctx0" brushRef="#br0" timeOffset="28.4127">6990 2577 735 0,'7'45'287'16,"6"7"27"-16,7 4-172 15,3-9-54-15,10-7-15 16,0-16-21-16,3-20 5 0,-3-16-14 16,3-16 5-1,-13-16-10-15,0-12-3 0,-10 4-14 16,0-11-6-16,-6 3-10 16,-3-8-8-16,-2-4-7 15,2-8-16-15,-4 12-5 16,0-8-7-16,3 16 5 15,3 17 3-15,-6 14 16 16,11 25 8-16,-2 32 8 16,5 16 5-16,-4 8 3 15,3 20 5-15,-3-12-3 16,10-1 2-16,-1-10-4 0,5-6 0 16,-2-22-4-16,1-1 2 15,-3-20-3-15,-4-16 1 16,1-13-2-16,-4-10 0 15,-3-5-1-15,-3-13 0 16,-1-2-2-16,-6-9 0 16,0 4-1-16,7 0 1 15,-4 17-1-15,3 2-1 16,5 25 2-16,2 17 8 16,3 6 4-16,-16 1 6 15,3 5 3-15,4 2 2 16,3 5-9-16,10 25-1 15,95 122-7-15,-79-131 0 16,4-16-4-16,5-11 0 16,1-18 0-16,-3-23 0 0,-3-3 0 15,-1-17 0-15,-9-5-1 16,3-7 0-16,-1 8-1 16,11-3 0-16,-6 11-1 15,-1 4 0-15,0 15-1 16,0 10 1-16,1 23 0 15,2 7 1-15,0 22 0 16,14 3 4-16,0-5-17 16,6 2-29-16,6-18-368 15,31-18 96-15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1T20:53:06.644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4ACD924-E961-4213-952D-285B333455CC}" emma:medium="tactile" emma:mode="ink">
          <msink:context xmlns:msink="http://schemas.microsoft.com/ink/2010/main" type="writingRegion" rotatedBoundingBox="7227,2960 16511,2380 16650,4611 7366,5191"/>
        </emma:interpretation>
      </emma:emma>
    </inkml:annotationXML>
    <inkml:traceGroup>
      <inkml:annotationXML>
        <emma:emma xmlns:emma="http://www.w3.org/2003/04/emma" version="1.0">
          <emma:interpretation id="{58104799-5EF9-42BE-9246-AC7C69B3EB5B}" emma:medium="tactile" emma:mode="ink">
            <msink:context xmlns:msink="http://schemas.microsoft.com/ink/2010/main" type="paragraph" rotatedBoundingBox="7260,2882 15300,2739 15319,3804 7279,39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B66D383-ED35-43A1-B543-36B95FD215EE}" emma:medium="tactile" emma:mode="ink">
              <msink:context xmlns:msink="http://schemas.microsoft.com/ink/2010/main" type="line" rotatedBoundingBox="7260,2882 15300,2739 15319,3804 7279,3946"/>
            </emma:interpretation>
          </emma:emma>
        </inkml:annotationXML>
        <inkml:traceGroup>
          <inkml:annotationXML>
            <emma:emma xmlns:emma="http://www.w3.org/2003/04/emma" version="1.0">
              <emma:interpretation id="{D43CF5E5-4782-4431-8C55-E43D83D624F7}" emma:medium="tactile" emma:mode="ink">
                <msink:context xmlns:msink="http://schemas.microsoft.com/ink/2010/main" type="inkWord" rotatedBoundingBox="7264,3118 8423,3097 8437,3926 7279,394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404 287 398 0,'12'-10'238'0,"-2"2"-11"0,11-2-60 16,-1 0-70-16,10-5-15 15,3 2-26-15,7-4-2 16,-5 2-12-16,13 2-13 15,-8 3 0-15,0 0 1 16,1 10-9-16,1-5-3 16,-11 3 0-16,4 2-4 15,-5 2-6-15,0-2 2 16,-2 3 1-16,2 2-3 16,-5 2 0-16,-2 6 4 15,-6 4-2-15,3 3 0 16,-4 1-1-16,-4 1-2 15,-2 1-3-15,5-3-1 16,-10-2-1-16,0-3 2 16,0-5-2-16,-2 0 1 15,-6-10 0-15,1 0 1 0,-1 2-2 16,1 1 0 0,-1-1-1-16,-2-2 1 0,0 0-3 15,-2 0 0-15,-1 0-1 16,-2-2-1-16,0-1-1 15,-3 1 2-15,3-1 1 16,0 1-1-16,0-1 0 16,0 1 0-16,3-1 0 15,-1 3 0-15,3 0 2 0,0 3 2 16,3-1 3-16,-1 3 0 16,3 0 0-16,0 0 1 15,3 3-1-15,2-3-1 16,2 0-1-16,1-3 0 15,4 1-17-15,8-3-19 16,-5-3-52-16,-2 1-247 16,-3-3 48-16</inkml:trace>
          <inkml:trace contextRef="#ctx0" brushRef="#br0" timeOffset="217.5084">1038 35 589 0,'0'-12'167'0,"2"-1"44"16,11-2-162-16,-1-3-32 15,6-4-5-15,2 7-136 16,3-3-87-16,-3 3-15 15</inkml:trace>
          <inkml:trace contextRef="#ctx0" brushRef="#br0" timeOffset="-1271.0991">245 71 269 0,'5'-3'113'0,"-2"1"21"16,-1-1-71-16,1 0 2 16,-1 1-1-16,1-1 3 15,-1 1-9-15,1-1 8 16,0 1 0-16,-3-1-7 15,0 1-13-15,0-3 1 16,0 0-9-16,0 2-2 16,-3 1-1-16,0-3 4 15,1 0-6-15,-1 0-2 16,-2 2 1-16,0 1-6 0,0-1-8 16,0 1-1-16,-2-1-1 15,-1 3-4-15,-2 0-3 16,0 3 2-16,0-1-2 15,-3 3 0-15,1 0-1 16,-3 0-3-16,0 3 0 16,2-1 0-16,1 3-2 15,-1 3 0-15,0 2-1 0,-2 3 1 16,-45 67-1 0,60-70-1-16,-3-5 1 0,6-2-1 15,-3-8 1-15,0 2 0 16,2 1 0-16,1-1 2 15,2 1-1-15,3-1 0 16,-1 4-1-16,16 4 0 16,2 0-1-16,73 32 0 15,-75-32 1-15,2 8-1 16,-5 0-1-16,3 7 1 16,-3-5 0-16,-3 5 1 15,-7-5-1-15,-2 0 1 16,-8 0 1-16,-5 1-1 15,-5-6 0-15,-5 5 1 16,-3 5-1-16,-5-5 0 16,1-2-2-16,-3 4 1 15,0-9 0-15,-3-8 0 16,3-3-1-16,0-2 0 0,2 0 0 16,0-5-4-16,6 3-3 15,2-6-12-15,2 1-10 16,3-8-31-16,7 0-23 15,-2-6-225-15,10 6 47 16</inkml:trace>
          <inkml:trace contextRef="#ctx0" brushRef="#br0" timeOffset="-659.3898">681 199 349 0,'0'-5'148'0,"2"0"43"0,1 2-86 15,-6 1 9-15,1-1-12 16,2 1-10-16,-3-1-31 15,0 3-6-15,1 0-19 16,-1 0 2-16,3 0-9 16,0 3 5-16,0 2-3 15,3 2 0-15,2 13-8 16,8 13-1-16,39 75-5 0,-34-70-5 16,0-8-2-16,2 5-2 15,-5-9-1-15,-3 6-4 16,-2-2 1-16,-10 1 1 15,-5-4 0-15,-10 1 0 16,3-5 0-16,-11-3-1 16,-2-3 0-16,-5-2-2 15,-3-2 0-15,-5 0 0 16,6-6-1-16,-11-2-5 16,8-2-7-16,-6-1-5 15,9-4-19-15,-3-3-38 16,9-3 272-16,-1-2-500 15,12 0 226-15</inkml:trace>
        </inkml:traceGroup>
        <inkml:traceGroup>
          <inkml:annotationXML>
            <emma:emma xmlns:emma="http://www.w3.org/2003/04/emma" version="1.0">
              <emma:interpretation id="{84CB4E78-D252-4580-B52D-DB35D84DE5F4}" emma:medium="tactile" emma:mode="ink">
                <msink:context xmlns:msink="http://schemas.microsoft.com/ink/2010/main" type="inkWord" rotatedBoundingBox="8865,2853 12591,2787 12604,3533 8878,359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690.0536">1591-297 412 0,'13'-7'232'0,"2"-1"5"15,-3-2-66-15,6 3-53 16,-5 2-32-16,4 2-7 15,-2 1-24-15,5 4-20 16,-7 3 2-16,5 5-2 0,-8 3-9 16,7 9 1-16,-7-2-7 15,0 11 1-15,0 4-4 16,0 10 0-16,-5 0-3 16,6 11 1-16,1-6-3 15,1 5-1-15,-1-9 0 16,3-4-1-16,0-4-11 15,3 0 5-15,0-8 5 16,-1 0-9-16,-2-5-1 16,3-2 3-16,-5-8-12 15,4-5-11-15,-2-7-22 0,-5-6-27 16,5-2-33-16,-15 3-229 16,0-1 42-16</inkml:trace>
          <inkml:trace contextRef="#ctx0" brushRef="#br0" timeOffset="1215.4886">1694 103 672 0,'0'3'202'0,"10"9"52"16,3-12-172-16,-11 0-17 16,3 0-3-1,3 0-16-15,25 3-1 0,82 14-16 16,-69-17-2-16,-1 0-7 16,5-5-1-16,1 5-7 15,6-2 0-15,-6-8-5 16,7 0 1-16,-11 0-3 15,4-10 0-15,-9 2-2 16,6 0 1-16,-10 1-1 16,0-8-1-16,-8 7 0 0,-3-5 1 15,-6 1-2-15,-4 9 1 16,-7 6 0-16,-5 2 0 16,-2 5 3-16,-6 0 0 15,1 0-1-15,-1 0 1 16,-2 0 0-16,0 2-3 15,-2 1 0-15,-1 2 0 16,-2 0-1-16,0 2 1 16,0 3 0-16,-13 15 0 15,-47 71-1-15,60-71 1 16,2-2-1-16,1 4 0 16,4-4-1-16,3 0 0 15,3-6-10-15,4 6-29 16,1-8-21-16,4-2-267 15,1 2 53-15</inkml:trace>
          <inkml:trace contextRef="#ctx0" brushRef="#br0" timeOffset="1813.6826">2683 174 505 0,'0'-10'213'0,"0"2"60"16,2 1-137-16,3 1-32 15,0 4-1-15,3 2-38 0,2 2-38 16,15 6 8-16,3 5-7 16,70 44-12-16,-65-34-5 15,-11-8-5-15,3 5-7 16,-2-5-11-16,2 1-35 16,-10-4-27-16,0-4-232 15,-2-6 39-15</inkml:trace>
          <inkml:trace contextRef="#ctx0" brushRef="#br0" timeOffset="1521.1637">2879 8 539 0,'-8'17'168'0,"-4"1"59"16,2 5-149-16,0 4 7 16,0 3-5-16,-10 1-20 15,9-1-11-15,-6 2-11 16,2-9-16-16,0 2-6 15,15-7-8-15,-5-3-9 16,10-5 3-16,0-2-49 16,-5-8-5-16,0-3-223 15,0 1 25-15</inkml:trace>
          <inkml:trace contextRef="#ctx0" brushRef="#br0" timeOffset="2763.2391">3183 214 454 0,'-7'-10'221'0,"2"2"10"15,2 1-84-15,3-1-64 16,3 1-1-16,2-1-28 16,2-2-3-16,16-8-12 15,90-47 3-15,-80 47-8 0,10 8 2 16,-8 5-6-1,8 0 1-15,-6 8-6 0,9 9 1 16,-11-4-6-16,3 10-2 16,-8-3-5-16,0 2-2 15,-7-2-4-15,-6 0 0 16,-9-4-1-16,-3 1 2 16,-5-2 1-16,-3-10-1 15,1 0-2-15,-1 0-1 16,-2 0-1-16,-2 0-2 15,-1 0 0-15,-2 0 0 16,-3 0-1-16,-2 0-1 16,3 0 0-16,-1 3-2 15,1-1 1-15,2 1 0 16,-1 2 0-16,1 0 0 16,3 0 2-16,-1 2 0 0,3 1 0 15,3-1 0-15,-1 1 0 16,3 0-3-16,3-3-7 15,2 0-20-15,2-3-17 16,8-2-41-16,13-2-41 16,78-19-35-16,-84 1-150 15,21 5 16-15</inkml:trace>
          <inkml:trace contextRef="#ctx0" brushRef="#br0" timeOffset="2209.3444">3213-161 165 0,'6'8'347'0,"-1"-6"-109"16,2 11-82-16,-7-13 106 15,0 2-175-15,0 6-29 16,3 2-5-16,2 20-11 15,20 81 1-15,-23-81-11 0,3 3 0 16,-2-3-8-16,2 8-2 16,0-6-8-16,5 1-4 15,-2 0-4-15,4-1-2 16,1-9-2-16,-3 0-4 16,-3-3-6-16,1-5-23 15,-3-8-17-15,-5-2-17 16,0-5-252-16,-3-2 69 15</inkml:trace>
          <inkml:trace contextRef="#ctx0" brushRef="#br0" timeOffset="3202.0119">4018-48 641 0,'5'23'227'0,"-2"0"35"15,4-1-170-15,-1 6-20 16,4-5-32-16,0 4-10 16,0-4-7-16,2-3-9 15,-2-5 3-15,0-5 2 16,-5-10 1-16,0-5-5 15,-5 3-4-15,0-1-2 16,0-2-3-16,3-3-3 16,-1-2-2-16,1-2-1 15,7-21-1-15,33-70 1 16,-28 75 0-16,3 6-1 16,-1 4 3-16,3 8 9 15,-5 0 5-15,5 13 12 0,-4 4 4 16,4 8 4-1,-3 3-8-15,3 9-4 0,3-6-10 16,-3 4-4-16,-5-3-6 16,3 6 0-16,-6-5-2 15,-1 4-3-15,-1-2-4 16,0 3-13-16,-5-8-12 16,2 0-25-16,-4-7-16 15,2-5 32-15,-3-11-285 0,-2 0 102 16</inkml:trace>
          <inkml:trace contextRef="#ctx0" brushRef="#br0" timeOffset="3586.0734">4728-55 590 0,'7'17'262'16,"1"11"14"-16,9 10-136 15,-4-3-65-15,5-2-14 16,-1-1-26-16,6-4-7 16,-13-5-5-16,5-11-1 15,-5 3-4-15,-2-7-5 16,-1-13 0-16,-7 2-1 0,0 1-5 16,3-3-6-16,2-5-3 15,2-3-4-15,11-17-4 16,57-83 3-16,-52 85 2 15,2 11 2-15,-5-4 5 16,8 16 3-16,-5 10 4 16,-1 0 3-16,-4 13 12 15,4 10 12-15,-6-3-15 16,1 8-1-16,-2 2-3 16,0-3-14-16,-2 4-15 0,4-4-8 15,-1-4-19-15,1-5-214 16,-4-11-83-16,7 3-61 15</inkml:trace>
        </inkml:traceGroup>
        <inkml:traceGroup>
          <inkml:annotationXML>
            <emma:emma xmlns:emma="http://www.w3.org/2003/04/emma" version="1.0">
              <emma:interpretation id="{044F672D-C3E1-47B8-9F86-6B6865D70277}" emma:medium="tactile" emma:mode="ink">
                <msink:context xmlns:msink="http://schemas.microsoft.com/ink/2010/main" type="inkWord" rotatedBoundingBox="13373,3041 15305,3007 15316,3619 13384,365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950.6623">6421 96 464 0,'-18'5'164'0,"0"-8"37"0,-2 3-110 16,3 3-12-16,-6-3 9 16,0-5-23-16,-4 5 1 15,1 0-14-15,-4 0-4 16,3 0-15-16,4 2-3 15,5 6-10-15,-2 2-2 16,8 0 1-16,4 7 2 16,3-1 4-16,3-4 4 15,7 3 4-15,10 0 1 16,0-5-17-16,7 0-17 16,6 3 7-16,7-5-6 15,-4-1-6-15,4 1 10 16,-5 2 10-16,-2 2-12 15,-13 1-1-15,-5 5 1 16,-8-1 1-16,-9 6-1 0,-3-6-1 16,-5 6 0-16,-3-5-1 15,-5-1-7-15,3-4-4 16,3-1-15-16,1-4-12 16,6-6-12-16,5-7 313 15,3 3 237-15,2-3-804 16,0 0 670-16</inkml:trace>
          <inkml:trace contextRef="#ctx0" brushRef="#br0" timeOffset="5365.9522">6675 156 594 0,'37'-20'231'15,"1"-3"35"-15,12 1-135 16,-2-6-41-16,5 0-14 16,-8-2-18-16,-2 0-17 15,-15 0-17-15,-6 2-3 16,-7 5-5-16,-10 1 0 16,0 7-3-16,-5 2-1 15,-5 6-3-15,3 4-2 16,-3 3-3-16,0 0-1 15,-3 3-2-15,-2 2 2 16,0 2 0-16,-7 18 11 16,-79 91 4-16,73-68 5 15,11-5 1-15,-1 2 1 0,3-2-9 16,8 2-2-16,9-7-8 16,3-1-3-16,3-11-1 15,7-6-5-15,3-8-9 16,2-7-16-16,0-7-12 15,10-3-33-15,-7-5-20 16,-3-10-250-16,-2-1 64 16</inkml:trace>
          <inkml:trace contextRef="#ctx0" brushRef="#br0" timeOffset="5937.7104">7238 28 348 0,'0'10'332'0,"5"10"-58"16,3-2-24-16,4 9-135 16,1 3-43-16,4 6-17 15,3-4-25-15,1 1-5 16,-4-5-7-16,1-11-2 16,-6-2-5-16,1-10 3 15,-5-2-4-15,-3-13 0 16,-5 7-3-16,0-2-2 15,2-2-8-15,1-6-9 16,7-12-4-16,32-91-6 16,-26 84 2-16,1 1 1 0,1 9 9 15,2-3 7-15,-5 7 9 16,3 11 10-16,-3 7 5 16,2 10 5-16,-4 10 2 15,-1 7 2-15,1 4-9 16,0-1-3-16,-6 0-3 15,3 0-7-15,-2-7-3 16,-1-8-2-16,-4-5 0 16,4-5 1-16,-7-8-1 15,0 1 0-15,3-1-3 0,-1-2-5 16,1-2-5-16,2-3-8 16,2-8-1-16,9-7-1 15,54-71 5-15,-50 71 2 16,0 15 8-16,5 3 5 15,-5 2 6-15,1 10 8 16,-6 2 4-16,2 8 5 16,-7 5-1-16,5 6-2 15,-4-1-8-15,4 10-1 16,-5-10-20-16,2 5-15 16,-4-10-49-16,-1-2-50 15,3-3-223-15,-7-2 23 16</inkml:trace>
        </inkml:traceGroup>
      </inkml:traceGroup>
    </inkml:traceGroup>
    <inkml:traceGroup>
      <inkml:annotationXML>
        <emma:emma xmlns:emma="http://www.w3.org/2003/04/emma" version="1.0">
          <emma:interpretation id="{8FF7B5FB-C9B0-4EBE-A203-38CEA78E74C8}" emma:medium="tactile" emma:mode="ink">
            <msink:context xmlns:msink="http://schemas.microsoft.com/ink/2010/main" type="paragraph" rotatedBoundingBox="7390,4171 16587,3596 16650,4611 7453,51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EC2235-E7CD-4900-B067-527C88D8A03A}" emma:medium="tactile" emma:mode="ink">
              <msink:context xmlns:msink="http://schemas.microsoft.com/ink/2010/main" type="line" rotatedBoundingBox="7390,4171 16587,3596 16650,4611 7453,5186"/>
            </emma:interpretation>
          </emma:emma>
        </inkml:annotationXML>
        <inkml:traceGroup>
          <inkml:annotationXML>
            <emma:emma xmlns:emma="http://www.w3.org/2003/04/emma" version="1.0">
              <emma:interpretation id="{E7DD12CB-6C0E-4824-90F4-5AEE1BC14D0C}" emma:medium="tactile" emma:mode="ink">
                <msink:context xmlns:msink="http://schemas.microsoft.com/ink/2010/main" type="inkWord" rotatedBoundingBox="7401,4356 12173,4058 12216,4743 7444,5041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8706.8914">2539 1381 710 0,'28'25'287'16,"2"8"24"-16,-5-3-193 16,11 8-15-16,-6-5-46 0,2 2-9 15,-4-8-11-15,2 4 3 16,-17-11-6-16,5-3 0 15,-6-7-7-15,-2-7 1 16,-5-8-9-16,-5 2-4 16,3-2-4-16,-1-2-4 15,1-3-5-15,-1-8-2 16,8-15-20-16,36-80-24 16,-34 83-16-16,6-5-14 15,-3 7-41-15,2 8-23 16,-4 7-196-16,-3 6 34 15</inkml:trace>
          <inkml:trace contextRef="#ctx0" brushRef="#br0" timeOffset="9101.1158">3176 1401 632 0,'2'5'256'0,"-2"3"29"0,0 14-146 16,0 6-44-16,5 80-13 16,0-83-32-16,8 1-8 15,-3-9-15-15,8-4-4 16,-1-8-5-16,1-8-1 15,-3-4-2-15,0-8-3 16,-2-3-5-16,-1-7-2 16,-7 0-1-16,3 0-4 15,-8 2 2-15,0-2-3 16,-8 7-3-16,-4 1-9 16,-1 4-6-16,-5 0-16 15,1 6-10-15,-1-1-24 16,3 6-15-16,0-1-241 15,0-2 65-15</inkml:trace>
          <inkml:trace contextRef="#ctx0" brushRef="#br0" timeOffset="9391.8571">3322 999 601 0,'0'-5'272'0,"2"10"39"16,1-5-153-16,-3 0-78 0,0 2-10 16,0 3-33-16,2 0-35 15,1 3 14-15,-1 7-6 16,1 0-8-16,-1-2-14 15,3-3-14-15,0-3-28 16,0-2-25-16,0-2-46 16,0-1-36-16,3-2-125 15,-3-2 7-15</inkml:trace>
          <inkml:trace contextRef="#ctx0" brushRef="#br0" timeOffset="9543.2922">3442 961 559 0,'8'-3'185'0,"-1"6"38"16,1 5-159-16,-3 2-16 15,8 15-26-15,2 10-51 16,32 71-109-16,-36-79-86 0,-4 3-41 16</inkml:trace>
          <inkml:trace contextRef="#ctx0" brushRef="#br0" timeOffset="10116.1433">3686 1172 715 0,'8'-2'268'0,"-1"2"31"15,1 5-200-15,0 2-21 16,12 24-32-16,58 82-4 15,-66-81-9-15,1-4 1 16,-6-8 2-16,6-2-1 16,-11-8-7-16,1-5 2 15,-1-3-3-15,-2-4-3 16,-2-1-11-16,-1 1-3 16,1-3-7-16,-1-3-3 15,1-2-4-15,2-2-1 16,2-11-8-16,8-7-4 15,43-71 0-15,-25 74 2 16,-10 6 0-16,2 6 8 16,-3 8 3-16,1 2 2 15,-3 17 4-15,3 8 5 16,-11-2 4-16,1 17 5 0,4-2 3 16,-4 5-2-16,-1-6-4 15,8 9 0-15,1-11-2 16,1-5 1-16,-2-7 2 15,-2-8 5-15,-1-5 2 16,-2-8 3-16,-10 1-1 0,0-1-2 16,3-2-7-16,-1-2-3 15,1-3-7-15,5-21-2 16,24-74-4-16,-22 67-4 16,-2-2-25-16,2-6-26 15,0 9-25-15,0-4-14 16,-2 9-12-16,2 2-10 15,0 12-10-15,0 0-121 16,0 11-51-16,-3-3-47 16</inkml:trace>
          <inkml:trace contextRef="#ctx0" brushRef="#br0" timeOffset="10476.118">4366 1019 278 0,'12'17'0'0,"3"14"433"16,38 72-300-16,-45-71 179 15,4-1-246-15,-2-4 258 16,-2-2-288-16,-1-2 7 16,1-8-9-16,-6-5-1 15,-2-5-3-15,0-7-5 0,0-1-13 16,0-2-3-16,0 0-5 16,3-5-5-16,4-13-4 15,11-17-1-15,40-73 0 16,-30 80 0-16,-1 8 2 15,1 5 6-15,-3 10 3 16,5 15 10-16,-10 3 3 16,5 7 7-16,-7 7-2 0,0 1 0 15,-3 0-8-15,5 4-4 16,-8 6-6-16,6 2-2 16,-3-2-7-16,-5-3-21 15,0 0-22-15,0-7-23 16,-5-8-21-16,0-2-44 15,0-8-217-15,-5-8 62 16</inkml:trace>
          <inkml:trace contextRef="#ctx0" brushRef="#br0" timeOffset="6858.8437">595 1260 457 0,'-55'-5'261'16,"12"8"-25"-16,-7-3-92 0,12 5-49 15,0 0-43-15,5 2 5 16,6 1-4-16,7 2-13 16,0 8 0-16,4 2-7 15,4 2 2-15,2-4-8 16,2 10-1-16,8-3-6 16,13 0-5-16,2 0-6 15,13 8 0-15,2-3-3 16,2-2-2-16,-4-3-1 0,-5 0 1 15,-11-7 2 1,-7-1 4-16,-2-2 2 0,-11 3 2 16,-2-6-1-16,-7 6-1 15,-3-5-5-15,-6 2-3 16,1-5-1-16,-2-3-2 16,4 1-2-16,3-3-10 15,2-5-7-15,1-3-18 16,2 1-15-16,2-11-38 15,5 3-11-15,3-7-224 16,5 2 48-16</inkml:trace>
          <inkml:trace contextRef="#ctx0" brushRef="#br0" timeOffset="7413.0105">552 1338 502 0,'38'-20'194'0,"-8"3"30"16,8 1-119-16,-5 9-26 16,4-1 3-16,-7 3-25 0,3 3-5 15,-5 4-4-15,2 1-8 16,-7 4-11-16,2 6 1 15,-3 0-3-15,1 7-4 16,0 5-2-16,-3 5-1 16,-3-2-5-16,1 2-2 15,-8-7-2-15,0-1-3 16,-5-9-2-16,-2-3-1 16,-1-5 0-16,-4-5 1 15,-1 0-2-15,1 0-1 16,-1 0-3-16,-2 0-11 15,0 0 4-15,-2 0 5 16,-1 0-8-16,-2-3-8 16,0 1 18-16,-3 2-5 15,1 0-6-15,-1 0 9 16,1 0 9-16,-1 2-5 16,3 1 1-16,0 2 4 15,2 0 3-15,3 2-2 16,0 1 0-16,3 2-3 15,-1 0-1-15,3 0-3 0,3 0 1 16,2-2-1-16,2-1-2 16,1-2-13-16,2 0-13 15,10 0-39-15,0-5-24 16,76-2-228-16,-79-16 42 16</inkml:trace>
          <inkml:trace contextRef="#ctx0" brushRef="#br0" timeOffset="8056.1571">1219 1391 81 0,'5'-2'446'15,"0"4"-175"-15,0 3-38 16,0 5 54-16,13 20-213 15,42 71-36-15,-45-78-10 16,-5-3-9-16,5-3-2 16,-10-9-7-16,0-6 1 15,0-7 0-15,-5 3-4 16,0-3-2-16,0 0-1 16,0-3-6-16,0-4-8 15,5-16-8-15,25-88-8 0,-17 81-7 16,5 2 9-16,-3 6 4 15,5 4 11-15,0 11 9 16,-2 6 14-16,-1 12 1 16,1 6 9-16,-3 6 3 15,2 14 5-15,-1-1-5 16,4 9-3-16,0-2-9 16,-3 2-2-16,1-13-7 15,-3 1-2-15,-5-10 0 0,0-11-1 16,-2 1 2-16,-6-13 0 15,-2 2 1-15,0 1-2 16,0-3-2-16,0-5-5 16,3-3-7-16,7-22-5 15,30-73-1-15,-22 70 0 16,2 13 4-16,3 2 5 16,-6 8 4-16,6 10 9 15,-3 8 5-15,0 7 6 16,-7 5 6-16,2 7 3 15,0 1-7-15,-5 5-3 16,2-1-6-16,1 4-6 16,-3-6-1-16,3 0-8 15,-3-2-10-15,0-1-34 16,5-7-24-16,-3-2-264 16,-4-8 53-16</inkml:trace>
          <inkml:trace contextRef="#ctx0" brushRef="#br0" timeOffset="8401.7104">2288 1280 549 0,'-8'-2'223'0,"-4"-1"21"0,2 11-126 16,7-8-49-16,1 2 1 15,-3 1-20-15,0 2 5 16,0 0-5-16,-1 3-1 16,4-1-11-16,-1 3-1 15,3 5-8-15,3 5 3 16,2 1-16-16,50 77-9 16,-37-76 2-16,0 6 1 15,-8-5 3-15,-3 7-8 16,-7-8 7-16,-7 6-7 15,2-8-9-15,-3 0-9 16,0-7 13-16,-2-3-14 16,3-5-10-16,4-5-27 15,1-3-21-15,-1 1-261 16,1-3 66-16</inkml:trace>
        </inkml:traceGroup>
        <inkml:traceGroup>
          <inkml:annotationXML>
            <emma:emma xmlns:emma="http://www.w3.org/2003/04/emma" version="1.0">
              <emma:interpretation id="{40ED293D-094B-4A93-AE8D-76E58C1C9F4E}" emma:medium="tactile" emma:mode="ink">
                <msink:context xmlns:msink="http://schemas.microsoft.com/ink/2010/main" type="inkWord" rotatedBoundingBox="12445,3994 14651,3856 14703,4677 12496,4815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1639.1652">6343 1230 558 0,'108'-17'284'0,"-71"9"8"0,4 3-137 16,6-8-28-16,-1 3-48 15,2-7-18-15,-6-1-20 16,-1 0-4-16,-14 1-13 16,1-3-1-16,-10 5-4 15,-8 0 0-15,-3 2-2 16,-7-2 0-16,-5 5-2 15,3 7-2-15,-3 1-3 0,0 2-3 16,-3 0-2-16,-2 2 3 16,0 3 2-16,-5 0 4 15,0 5 3-15,-18 31 10 16,-30 74 0-16,58-69-2 16,5 1-4-16,8 1-3 15,2-2-11-15,7-1-6 16,3-10-3-16,6-5-17 15,-4-10-11-15,8-7-30 16,-2-11-16-16,5-7-40 16,-3-5-11-16,8-7-239 15,-13-6 61-15</inkml:trace>
          <inkml:trace contextRef="#ctx0" brushRef="#br0" timeOffset="11928.6623">7102 1182 792 0,'3'10'273'0,"-1"5"67"0,6 6-218 16,-1 6-14-16,-2-2-12 15,8 1-37-15,-6-6-14 16,4 0 3-16,-6-5 5 16,0-8-12-16,-3 4-7 15,-2-11 3-15,0 0-11 16,0-3-10-16,0 1 1 15,0-4-4-15,0-1-9 0,3-3-3 16,-1-3-6-16,8-22-24 16,33-76-14-16,-23 69-13 15,-2 9-24 1,9-2-29-16,-4 12 1 0,7 5-155 16,-7 6-107-16,7 4-12 15</inkml:trace>
          <inkml:trace contextRef="#ctx0" brushRef="#br0" timeOffset="10704.3547">5186 1059 242 0,'7'20'473'16,"1"0"-159"-16,2 5-135 0,2 1 148 15,3 4-265-15,0-3-36 16,3 6-8-16,0-8-15 16,-8-2-23-16,5-8-25 15,-8-5-284-15,-2-7-3 16,8-1-113-16</inkml:trace>
          <inkml:trace contextRef="#ctx0" brushRef="#br0" timeOffset="10938.7022">5279 810 360 0,'-5'-5'445'0,"2"0"-129"15,6 2-226-15,-3 3 217 16,0 0-292-16,2 0-27 16,3 0-25-16,0 3-26 15,3 2-30-15,2 3-211 16,2-1 41-16</inkml:trace>
          <inkml:trace contextRef="#ctx0" brushRef="#br0" timeOffset="11185.5144">5590 1260 526 0,'6'-12'239'0,"1"-13"17"0,1-3-137 16,4-5 0-16,1 3-33 16,4-3 0-16,-2 16-30 15,3 2 3-15,-3 10-7 16,8 10-5-16,-6 5-11 15,6 2 19-15,2 11-11 0,3 2-3 16,-6-5-12-16,11 8-7 16,-5-3-10-16,5 0-6 15,-3-2-11-15,0-3-30 16,-5-2-22-16,0-1-58 16,-5-7-263-16,0-5 55 15</inkml:trace>
        </inkml:traceGroup>
        <inkml:traceGroup>
          <inkml:annotationXML>
            <emma:emma xmlns:emma="http://www.w3.org/2003/04/emma" version="1.0">
              <emma:interpretation id="{F49F04A0-89CA-4900-A95F-8554E4880256}" emma:medium="tactile" emma:mode="ink">
                <msink:context xmlns:msink="http://schemas.microsoft.com/ink/2010/main" type="inkWord" rotatedBoundingBox="15119,3688 16587,3596 16650,4611 15182,4703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2598.2139">7884 1135 510 0,'3'-8'225'15,"0"3"26"-15,-1 0-76 16,1 2-32-16,2 3 5 16,0 3-13-16,0 4-11 15,5 16-46-15,15 27-10 16,30 69-27-16,-32-74-11 15,-3-7-12-15,5-1-3 16,-7-14-6-16,-1-3 1 16,-7-7 2-16,0-6 2 15,-5-12-2-15,-5 3-1 16,3-3-2-16,-1-3-4 16,1-4-4-16,10-26-6 15,32-78-5-15,-30 71-5 16,3 5-10-16,4-1-8 15,-7 4 2-15,8 9 2 0,-5 13 4 16,2 7 9-16,-5 3 8 16,0 15 4-16,-3 5 4 15,1 11 1-15,0-4 3 16,-3 8 1-16,0 3 0 16,2-5-2-16,1-1-3 15,-6 1-29-15,3-5-28 16,1-1 256-16,-9-12 248 0,8 3-817 15,5-5 639-15</inkml:trace>
          <inkml:trace contextRef="#ctx0" brushRef="#br0" timeOffset="12802.4728">8511 863 966 0,'-10'-8'309'0,"-3"1"27"16,11 12-282-16,2-5-22 15,0 0-41-15,0 0-58 16,2 2 9-16,3 1-78 16,0-1-194-16,3 3 30 15</inkml:trace>
          <inkml:trace contextRef="#ctx0" brushRef="#br0" timeOffset="13247.746">8921 835 588 0,'-3'3'340'0,"-7"-1"-20"0,-2 3-112 16,9-5-95-16,1 3-24 15,-1 2-35-15,-2 2-2 16,-2 13-5-16,-4 18-7 16,-11 78-6-16,22-66-9 15,5-7-7-15,5 0-3 16,2-8-5-16,6-2-3 16,-3-16-3-16,5-2 1 15,0-7 0-15,6-8 0 16,-4-10 1-16,3-8 1 15,-4-4-3-15,-4-16 1 16,-2-2-1-16,-2-11-1 16,-8-4-1-16,2-8 1 15,1-2-1-15,-3-6 1 16,-3 3-1-16,6-7 0 16,0 12 0-16,2 3-2 15,-3 12-2-15,1 3-6 16,4 22-4-16,-2 3-4 0,-2 5-5 15,2 7-40-15,-3 3-14 16,-4 3-41-16,-6 2-272 16,3 0 63-16</inkml:trace>
          <inkml:trace contextRef="#ctx0" brushRef="#br0" timeOffset="13467.6438">9044 541 1050 0,'-7'-3'312'16,"4"1"65"-16,3-1-280 16,3 1-57-16,4 2-16 15,23 0-14-15,91 10-33 16,-81-8-29-16,8 1-332 15,-10-8 76-15</inkml:trace>
        </inkml:traceGroup>
      </inkml:traceGroup>
    </inkml:traceGroup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1T20:53:28.035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4EB0355-6C2F-4AC5-910B-883C9D7A0167}" emma:medium="tactile" emma:mode="ink">
          <msink:context xmlns:msink="http://schemas.microsoft.com/ink/2010/main" type="writingRegion" rotatedBoundingBox="2907,5432 5750,5432 5750,6962 2907,6962"/>
        </emma:interpretation>
      </emma:emma>
    </inkml:annotationXML>
    <inkml:traceGroup>
      <inkml:annotationXML>
        <emma:emma xmlns:emma="http://www.w3.org/2003/04/emma" version="1.0">
          <emma:interpretation id="{94B367AE-58E0-4EEE-80BA-6B3DC00EAFC9}" emma:medium="tactile" emma:mode="ink">
            <msink:context xmlns:msink="http://schemas.microsoft.com/ink/2010/main" type="paragraph" rotatedBoundingBox="2907,5432 5750,5432 5750,6962 2907,69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8D8A341-B92D-46AD-8701-FBF838EE486D}" emma:medium="tactile" emma:mode="ink">
              <msink:context xmlns:msink="http://schemas.microsoft.com/ink/2010/main" type="line" rotatedBoundingBox="2907,5432 5750,5432 5750,6962 2907,6962"/>
            </emma:interpretation>
          </emma:emma>
        </inkml:annotationXML>
        <inkml:traceGroup>
          <inkml:annotationXML>
            <emma:emma xmlns:emma="http://www.w3.org/2003/04/emma" version="1.0">
              <emma:interpretation id="{0AEE55F2-9263-471E-AED4-0FD316E70C85}" emma:medium="tactile" emma:mode="ink">
                <msink:context xmlns:msink="http://schemas.microsoft.com/ink/2010/main" type="inkWord" rotatedBoundingBox="2907,6381 3682,6381 3682,6962 2907,6962"/>
              </emma:interpretation>
              <emma:one-of disjunction-type="recognition" id="oneOf0">
                <emma:interpretation id="interp0" emma:lang="" emma:confidence="0">
                  <emma:literal>v</emma:literal>
                </emma:interpretation>
                <emma:interpretation id="interp1" emma:lang="" emma:confidence="0">
                  <emma:literal>V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-</emma:literal>
                </emma:interpretation>
                <emma:interpretation id="interp4" emma:lang="" emma:confidence="0">
                  <emma:literal>u</emma:literal>
                </emma:interpretation>
              </emma:one-of>
            </emma:emma>
          </inkml:annotationXML>
          <inkml:trace contextRef="#ctx0" brushRef="#br0">-4368 3202 394 0,'5'-7'277'0,"3"4"-70"16,-1 1-64-16,-7 2-37 15,0 0-36-15,3 2-34 16,-1 3 49-16,3 3-14 15,5 14-15-15,6 11-9 16,41 85-1-16,-39-75-11 16,7 12-9-16,-2-9 4 0,9 9-3 15,4-12-10-15,-1 2-5 16,-5-12-6-16,5-1-1 16,-12-11-1-16,0-6 1 15,-3-10 1-15,-5-8 3 16,0-4-2-16,8-11 1 15,-1-7-3-15,11-8-1 16,2-2-10-16,13-8-27 16,-3 3-23-16,16-10-294 15,4 7 63-15</inkml:trace>
        </inkml:traceGroup>
        <inkml:traceGroup>
          <inkml:annotationXML>
            <emma:emma xmlns:emma="http://www.w3.org/2003/04/emma" version="1.0">
              <emma:interpretation id="{9A977E8A-1F3C-4737-AE7C-86A5EA825492}" emma:medium="tactile" emma:mode="ink">
                <msink:context xmlns:msink="http://schemas.microsoft.com/ink/2010/main" type="inkWord" rotatedBoundingBox="3199,5432 5750,5432 5750,6962 3199,6962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495.9147">-3110 2611 415 0,'7'-5'172'15,"1"0"35"-15,0 0-86 16,-3 0-23-16,0 2-3 16,-3 1-12-16,-2-1-16 15,0 3-16-15,-2 0-1 16,-3 3-12-16,-3 2 1 16,-2 2-10-16,-18 14 1 15,-80 62-5-15,68-48 1 16,0-2-6-16,-13 12 0 15,2 0-1-15,-9 13 0 16,-3-3-3-16,0 11 3 16,6-3-2-16,-4-1 4 0,11-6-3 15,2 12 4 1,8-10-2-16,0 4 1 0,4-1-6 16,6-1-2-16,5-12-3 15,2 0-2-15,8-13-4 16,0 0 1-16,5-10-3 15,3-5 1-15,-1-4-3 16,6-6-17-16,-1-5-15 0,3-8-39 16,0 1-38-16,0-1-258 15,0 1 53-15</inkml:trace>
          <inkml:trace contextRef="#ctx0" brushRef="#br0" timeOffset="-869.1267">-3233 2689 344 0,'-3'-2'100'0,"1"-1"37"15,-1 0-73-15,1 1-6 16,-1-1-7-16,3 1-11 15,0-1-11-15,3 1-19 16,2-1-18-16,0 1 8 16,2-1-19-16,1 1-23 0,2-1-124 15,5 1 17-15</inkml:trace>
          <inkml:trace contextRef="#ctx0" brushRef="#br0" timeOffset="-5307.3624">-2066 2365 415 0,'-5'-5'147'0,"0"2"31"16,0-2-104-16,0 2 3 15,-3 1-8-15,1-1-8 0,-1 1-9 16,0-1-1-16,1 1-8 16,-1-1-9-16,-2 3-2 0,0 0 3 15,-2 0-6-15,-13 0-7 0,4 3 5 16,-82 32 5-16,83-17-4 16,-5 2 1-16,5 7-1 15,-5 4-2-15,0-4-9 16,2 9 3-16,5-6-3 15,3 2 2-15,8-1-2 16,9 6-1-16,3-6-4 0,8 4-2 16,-1 0-4-16,6 3 0 15,-3-1-1-15,8 4-1 16,-6-4 0-16,3 6 1 16,6-5 0-16,6 0 1 15,-4-6 0-15,7 1 0 16,5-13-2-16,1 3-1 15,-4-13 0-15,9-3-1 16,-4-4 0-16,6-3 1 16,-5-10-1-16,7 0 0 15,-4-5 1-15,4-8-1 16,-5-2 1-16,3-5-2 16,-10-5-1-16,4-11-4 15,-9-4-3-15,0-3-1 16,-11 0 1-16,-9-2 0 15,-10 10 4-15,-8-3 3 16,-8 8 0-16,-12-8 0 0,-5 8 0 16,-8-11-1-16,-2 9 0 15,-13-9-1-15,13 11 1 16,-16 0-1-16,8 10 1 16,-2 4-1-16,10 14-1 15,-10 9-3-15,19 8-36 16,-4 8-289-16,13 7 83 15</inkml:trace>
        </inkml:traceGroup>
      </inkml:traceGroup>
    </inkml:traceGroup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1T20:53:30.665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EABCB86-9023-4D7A-AC4A-EC5561052A29}" emma:medium="tactile" emma:mode="ink">
          <msink:context xmlns:msink="http://schemas.microsoft.com/ink/2010/main" type="inkDrawing" rotatedBoundingBox="14006,7492 16223,6953 16670,8794 14453,9333" hotPoints="16427,8228 15409,9246 14391,8228 15409,7210" semanticType="enclosure" shapeName="Circle"/>
        </emma:interpretation>
      </emma:emma>
    </inkml:annotationXML>
    <inkml:trace contextRef="#ctx0" brushRef="#br0">1504 149 239 0,'-101'-63'226'0,"74"56"-36"0,4-1-10 15,-5-2-96-15,8 2-22 16,-5-4 4-16,3-1-17 15,-9 6 2-15,-4-3-9 16,-8 2-2-16,3 11-8 16,-10-3-5-16,2 0-8 15,-7 7-2-15,9 3-4 16,-9 0-3-16,12 5 1 16,-7 5 1-16,10-2-1 15,-6 7-2-15,9 3-1 16,-6 5-4-16,8-1-2 0,-5 14-1 15,7-6 0-15,-5 0 1 16,8-2 0-16,-8 5 4 16,8-8 1-16,0 8 3 15,2-6 0-15,3 9 2 16,5-4-3-16,-8 11-1 16,-2-3-3-16,-3 13 2 15,3-10-2-15,-3 13 1 16,8-14 0-16,0 6 1 15,8-13 4-15,4 8 5 16,3-15 4-16,5 7-2 16,5-9 1-16,7 6-7 15,-2-6-4-15,13 1-5 16,5-2 4-16,2 3-1 16,0-5 0-16,13 7 1 15,-11-5 0-15,11 3 1 16,-5-10 0-16,12-1 1 0,-5-6 0 15,11 4-2-15,-9-8 0 16,11 8-3-16,-7-2-1 16,6 0-1-16,-4-3 0 15,12 5-1-15,-2-2 1 16,10-1-1-16,-5-2 1 16,15-2 0-16,-7-8 0 15,4-5 0-15,-10-5 1 16,6-5 0-16,-16-5 0 0,8-3 0 15,-10-4 0-15,7-3-13 16,-9-3-14-16,9-2 26 16,-12 0-1-16,5-5 1 15,-6 2 13-15,6 0 13 16,-10-2-27-16,2-3 1 16,-5 3-1-16,1-8 0 15,-6 1 0-15,3-1 0 16,-6 0 0-16,4-5-1 15,-6 13 1-15,-3-10-1 16,-4 5 0-16,0 0 1 16,-6 4-1-16,-2-4 1 15,-2 3-1-15,0-9 0 16,-8 1 1-16,-3-13-1 0,-4 0 0 16,-1-2 0-16,1 7 0 15,-6-2 0-15,-2 7 0 16,5 0 0-16,-3 6 1 15,-2-6 0-15,0 8 0 16,-2-6-1-16,-11 6 1 16,-5-5-1-16,3 7 0 15,-8-4 0-15,-2 6 1 16,-2-6 0-16,-1 6 2 16,-7 4 0-16,-1 2 0 15,3 5 0-15,1 2-2 16,-6-2-4-16,10 2-10 0,-7 1-10 15,5-1-8-15,4 0-325 16,6-4 101-16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1T20:53:53.390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E8C6710-29B6-4D4D-80AF-B0885462BCE9}" emma:medium="tactile" emma:mode="ink">
          <msink:context xmlns:msink="http://schemas.microsoft.com/ink/2010/main" type="inkDrawing" rotatedBoundingBox="16635,7573 24348,6748 24369,6944 16656,7769" semanticType="underline" shapeName="Other">
            <msink:sourceLink direction="with" ref="{B6D65B5A-2CEC-4AFF-A696-67AE82D32BE6}"/>
          </msink:context>
        </emma:interpretation>
      </emma:emma>
    </inkml:annotationXML>
    <inkml:trace contextRef="#ctx0" brushRef="#br0">-6 862 439 0,'-2'0'144'16,"-1"-3"53"-16,3 3-117 0,0-2 4 16,3 2-9-16,-1-3-9 15,3 1-23-15,3-1-6 16,2 1-8-16,15-1 0 15,3 1-3-15,75-14 2 16,-76 11 2-16,11 5 0 16,-3 0-18-16,8 0-3 15,-3 0-3-15,8 0-5 16,-3-5-4-16,16-2 14 16,-6-3 1-16,10 0 1 15,-2-3 2-15,5 3-4 16,-7 0-2-16,4-3-2 15,-10 8-4-15,6-5-2 16,-6 3 1-16,8-1 0 16,-8 1-1-16,8-3 0 15,0 5 0-15,7-8 0 16,-4 3 0-16,12 0 2 16,0-5 0-16,7 0 0 0,-2 5 0 15,5-3-1-15,-7 6 0 16,7 2-1-16,-15 2-1 15,5 1 1-15,-3 2 0 16,8-5 1-16,-10 2 1 16,20-5 0-16,-7-2 2 15,14 3 2-15,-6 4 0 0,4 1 2 16,-13-1 1-16,8 13 2 16,-15-7 0-16,5-1 2 15,-10-2-2-15,13 3 2 16,-13-8-4-16,15 5 0 15,-13 0-2-15,21-3-1 16,-8 6-2-16,7-3 0 16,-17-3 0-16,10 1 0 15,-15-1 1-15,3-2 2 16,-8-2-1-16,12 2 1 16,-14-5 0-16,11 2-1 15,-6 1-3-15,4-6 1 16,1 10 0-16,12-7 0 15,-10 5-1-15,7-7 3 16,-12 7-2-16,3-8 0 16,-13 1 0-16,5-3-2 15,-8 2-1-15,10-7 0 16,-9 2-1-16,9 3 0 0,-4 0 0 16,7 0 0-16,-11 0-1 15,16 5 1-15,-10-3 0 16,3 1-1-16,-13-1 1 15,9 3 1-15,-21-5 0 16,7 2 2-16,-8-2 0 16,8 0 1-16,-8 3 0 15,5-1 0-15,-7 3-1 0,7 0 1 16,-7 5-1-16,7-3 2 16,-7 1 0-16,5-1 1 15,-3 3-1-15,3 3 3 16,-10-6-2-16,7 8 2 15,-5-5 0-15,6 3 1 16,-4-3 0-16,11 0 0 16,-8-1-3-16,3 4 1 15,-5-3-3-15,0-3-53 16,-8 6 51-16,0-6 51 16,-2 3-52-16,0 3-51 15,-3-3 103-15,2 2 1 16,-1-4-102-16,-1 2 52 15,-8 0 52-15,6 5-49 16,-10-8-51-16,4 8 52 16,-4 0 0-16,2-5 0 15,0 0-3-15,3 2 0 16,-6 1-2-16,6-3-2 0,-3 5-1 16,0 0 0-16,-5 0 0 15,-2 2 1-15,-5-4 0 16,-8 2 0-16,0 0-2 15,0 0-34-15,-3 0-29 16,1 0-27-16,-3 0-311 16,-3 2 71-16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1T20:54:13.062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BACEB8C-5BA3-42B9-879F-BFD00D3850FD}" emma:medium="tactile" emma:mode="ink">
          <msink:context xmlns:msink="http://schemas.microsoft.com/ink/2010/main" type="writingRegion" rotatedBoundingBox="16578,5845 24362,5216 24578,7886 16794,8515"/>
        </emma:interpretation>
      </emma:emma>
    </inkml:annotationXML>
    <inkml:traceGroup>
      <inkml:annotationXML>
        <emma:emma xmlns:emma="http://www.w3.org/2003/04/emma" version="1.0">
          <emma:interpretation id="{FF35CFB6-A4EA-46F7-B92E-E5C0E228BF19}" emma:medium="tactile" emma:mode="ink">
            <msink:context xmlns:msink="http://schemas.microsoft.com/ink/2010/main" type="paragraph" rotatedBoundingBox="16578,5845 24362,5216 24499,6906 16715,75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6D65B5A-2CEC-4AFF-A696-67AE82D32BE6}" emma:medium="tactile" emma:mode="ink">
              <msink:context xmlns:msink="http://schemas.microsoft.com/ink/2010/main" type="line" rotatedBoundingBox="16578,5845 24362,5216 24499,6906 16715,7535">
                <msink:destinationLink direction="with" ref="{BE8C6710-29B6-4D4D-80AF-B0885462BCE9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1A8B063-7A4F-4AF0-B1F3-1EC754966A68}" emma:medium="tactile" emma:mode="ink">
                <msink:context xmlns:msink="http://schemas.microsoft.com/ink/2010/main" type="inkWord" rotatedBoundingBox="16578,5845 19613,5600 19718,6901 16683,714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1103-117 484 0,'5'-7'164'0,"-3"-1"40"16,1 1-133-16,-3 2 2 15,0 0-8-15,-3 0-11 16,-2 2-17-16,0 3 7 16,-2 3-7-16,-1 2-7 0,1 5 3 15,-11 30 3-15,-17 78-12 16,35-75-4-16,2-8-8 15,3 0-3-15,0-9-5 16,5-9-1-16,3-7-53 16,2-7 53-16,-2-8 0 15,4-8-1-15,-2-4-1 16,6-9 48-16,-9-1-53 16,6-8-3-16,-8 4 0 0,0-6-1 15,-3 6 3 1,-2-4 0-16,0 10 3 0,-2 0 0 15,-3 12 2-15,-3 1 0 16,6 14-1-16,-6-2-1 16,3 3 7-16,0 2 5 15,0 5 1-15,6 30 4 16,16 86 1-16,-14-68-5 16,-3-8-3-16,2 5 1 15,-4-7-2-15,-1 5 2 16,-4-8 0-16,-1 8 0 15,-7-10-1-15,0-5-1 16,-5-8-3-16,-3-3 0 16,3-6-4-16,0-6-12 15,5-10-11-15,-2-5-34 16,4-10-25-16,6 7-220 16,-1-4 44-16</inkml:trace>
          <inkml:trace contextRef="#ctx0" brushRef="#br0" timeOffset="495.0959">1488-366 369 0,'2'5'171'0,"-2"3"6"16,3 5-79-16,-3-13-60 15,0 2-11-15,2 1-28 16,3-1-131-16,0 1-46 16,3-1-33-16</inkml:trace>
          <inkml:trace contextRef="#ctx0" brushRef="#br0" timeOffset="261.0792">1571-69 628 0,'10'25'213'0,"-5"8"33"16,2 0-172-16,-2 7-21 16,-2-7-30-16,2-3-10 15,0-2-16-15,2-11-41 16,1-9-87-16,-3-11-118 16,-5 1-25-16</inkml:trace>
          <inkml:trace contextRef="#ctx0" brushRef="#br0" timeOffset="1003.268">1873-184 584 0,'-3'-3'197'0,"0"3"46"16,1 3-143-16,2 4-27 16,0 23-1-16,13 91-30 15,-8-68-8-15,2-8-15 16,1-2-3-16,-3-13-8 15,2-5 2-15,-4-15 0 16,4-7 1-16,-4-16-1 16,-3 8 0-16,0-2-2 15,0-11-6-15,2-30-3 16,13-78-2-16,-10 81-1 16,3-3 0-16,2 8 1 0,0 5 1 15,0 12 1-15,3 8 0 16,-1 15 1-16,3 10 0 15,-2 10 1-15,0 6 0 16,4 1 0-16,-2 6 1 16,0-3-2-16,6 5-7 15,-4-2-6-15,3-5-6 16,-2-1-41-16,2-2-227 16,-5-7 62-16</inkml:trace>
          <inkml:trace contextRef="#ctx0" brushRef="#br0" timeOffset="-1108.9521">64 7 219 0,'-8'20'205'0,"-2"-3"-34"15,-2 9 9-15,2 1-100 16,0 6 3-16,2 2-18 16,3 10 2-16,3-2-10 15,2 10-5-15,7-8-14 16,3 8-5-16,5-10-6 16,5 2-9-16,1-12-2 15,4-3 2-15,-3-10 0 16,6 0-5-16,0-10-1 0,4-5 0 15,-1-7 0 1,1-3 0-16,-4-8-2 0,2-7-1 16,-10-3 1-16,0-9-3 15,-5-1-2-15,-4-12-1 16,-6 2-1-16,-5-2-1 16,-3 2 0-16,-7 0 1 15,-3 6-1-15,-7 1 0 16,0 4 0-16,-8-1-1 15,1 5 0-15,-6-2 0 16,5 5-2-16,-2 7 0 16,8 3-2-16,-4 8 0 15,14 4-3-15,-3 11-7 16,5 2-6-16,5 5-6 16,2 5-45-16,1-2-218 15,2-1 58-15</inkml:trace>
          <inkml:trace contextRef="#ctx0" brushRef="#br0" timeOffset="-561.6623">519 95 258 0,'5'7'293'0,"8"13"-80"16,7 18-10-16,40 80-109 15,-47-77-35-15,5-4-33 16,-8-9 9-16,2-5 2 16,-2-8-9-16,-5-5 2 0,-2-8-3 15,-3-2 2-15,0-2-9 16,0-1-1-16,-3-2-8 15,1-2-4-15,-1-3-5 16,1-5 0-16,-1-18-2 16,-9-80-2-16,22 75-13 15,2 0-14-15,6 0-27 16,2 1-168-16,3 9-53 16,2 0-52-16</inkml:trace>
          <inkml:trace contextRef="#ctx0" brushRef="#br0" timeOffset="1408.6351">2363-273 246 0,'-13'8'315'0,"-2"5"-71"0,8 7-141 15,-6 7 154-15,1 11-191 16,4-3-5-16,3 3-28 16,3-3-5-16,4-12-5 15,8 0-6-15,5-11-11 0,8-12-1 16,0-15-1 0,4-3 0-16,-7-9 0 0,3-3-2 15,-5-1 0-15,-3 4 0 16,-5 9-2-16,0 6 1 15,-5 7-2-15,0 10 1 16,-5-5 0-16,0 2 0 16,0 6 1-16,2 2 0 15,6 22-3-15,25 84-9 16,-18-86-9-16,2-2-23 16,1-3-19-16,2-10-186 15,-7-12-25-15,-3-13-63 16</inkml:trace>
          <inkml:trace contextRef="#ctx0" brushRef="#br0" timeOffset="10280.5744">2823-828 481 0,'-7'-10'167'0,"-1"-3"40"16,11 8-132-16,-6 2 5 16,1 3-12-16,2 0 6 15,0 3-11-15,0 4 8 16,5 24-8-16,35 104 0 15,-27-69-17-15,9 14-3 16,-9-4-15-16,7 14-7 16,-5-9-10-16,8 9-3 15,-13-12-5-15,5 5-1 16,-8-20-3-16,1-2-11 16,-1-21-10-16,-2-7-41 15,3-18 261-15,2-15-511 0,5-10 227 16</inkml:trace>
        </inkml:traceGroup>
        <inkml:traceGroup>
          <inkml:annotationXML>
            <emma:emma xmlns:emma="http://www.w3.org/2003/04/emma" version="1.0">
              <emma:interpretation id="{1683313C-2FD7-4794-84FB-E1EB04D4EDBE}" emma:medium="tactile" emma:mode="ink">
                <msink:context xmlns:msink="http://schemas.microsoft.com/ink/2010/main" type="inkWord" rotatedBoundingBox="20406,5695 22396,5534 22482,6606 20493,676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3764.77">5042-557 348 0,'-5'0'345'0,"2"0"-80"16,3 0-202-16,0 3 220 15,3-1-233-15,-1 3-3 16,3 3-17-16,5 12-2 15,6 8-11-15,49 87-3 16,-45-82-6-16,0 2-2 16,0-5-4-16,0 1-5 15,-4-14-8-15,-4-2-19 16,3 0-15-16,-2-7-44 16,-3-6-207-16,-3-2 47 15</inkml:trace>
          <inkml:trace contextRef="#ctx0" brushRef="#br0" timeOffset="23313.8128">5135-660 252 0,'0'8'287'16,"0"2"-57"-16,-3 0-142 15,1-10 167-15,-1 2-168 16,1 3-24-16,-1 3-21 16,1 2-5-16,-1 13-12 0,-4 4-17 15,-6 76 4 1,6-72-5-16,4 1-3 0,1-2-5 16,2-4-3-16,0 1-13 15,0-7-12-15,2-5-29 16,3-2-22-16,3 0-166 15,-6-6-17-15,-2-7-57 16</inkml:trace>
          <inkml:trace contextRef="#ctx0" brushRef="#br0" timeOffset="23595.1292">5054-552 229 0</inkml:trace>
          <inkml:trace contextRef="#ctx0" brushRef="#br0" timeOffset="22987.3791">3804-132 567 0,'3'0'158'0,"4"0"54"0,6 3-149 15,-13-3-8 1,2-3 3-16,4 1 2 0,4-1-6 16,15 1-7-16,10-8 1 15,71-13-3-15,-69 13-16 16,-7 5-6-16,6-5-5 15,-6 7-8-15,5-7-6 16,-5 0 3-16,3-2-3 16,-5 4-1-16,2 1-1 15,-8-3-1-15,4 0-2 16,-4 2 2-16,3-7 0 16,-4 0 0-16,1 2 0 15,-2-2-1-15,0-8 1 16,-2 16 0-16,0-11-1 15,-3 8 1-15,-3 0-1 16,-2 3 1-16,3-6-1 16,-3 6 0-16,0-6 0 15,-2 0 1-15,4 1-1 16,-4 2 1-16,-3 2 0 0,0 3-1 16,-5 3 1-16,0-1 1 15,0 1 0-15,0-1 1 16,-3 1 1-16,1-1-1 15,-1 1 1-15,1-1-1 16,-3 3 1-16,0 0-3 16,-3 3-1-16,1-1 1 15,-1 3 0-15,0 3 2 0,1 2-1 16,-3 10 1-16,0 13-2 16,-15 75 0-16,27-78-2 15,6-5 4-15,2 3-2 16,2-8 1-16,6-3-2 15,2 4 0-15,3-9 0 16,-6-4-10-16,11-6-16 16,-5-4-14-16,7-6-41 15,-5-4-82-15,3-6-132 16,-3 5-4-16</inkml:trace>
          <inkml:trace contextRef="#ctx0" brushRef="#br0" timeOffset="22208.1277">3912-730 238 0,'0'-10'268'16,"0"2"-45"-16,0 1-145 16,0-1 152-16,3 0-155 15,0 1-22-15,-1 2-22 16,1 0 14-16,2 2 1 0,0 3-11 16,0 3 0-16,-3 2-4 15,1 2-7-15,4 11-5 16,8 30 3-16,13 75-1 15,-23-60-2-15,3-3-6 16,-3 13-1-16,0-7-5 16,2 9-6-16,1-4 2 15,-1 1-1-15,-2-9 0 16,3 5-2-16,2-17 1 0,5-4-1 16,-2-11 0-16,7-4 0 15,2-9-1-15,6 0-5 16,-8-13-3-16,8 2-5 15,-3-7-16-15,3-7-31 16,-8-6-24-16,2-9-213 16,-7-6 37-16</inkml:trace>
          <inkml:trace contextRef="#ctx0" brushRef="#br0" timeOffset="24580.9372">5283-411 422 0,'5'-2'174'0,"5"-1"35"16,0-2-94-16,-10 3-31 16,3-1-5-16,2 1-9 15,0-4-23-15,3-1 0 16,9-3-13-16,11-5-2 15,73-38-1-15,-74 45-7 16,1 1-6-16,0 4-1 16,-3 3-4-16,0 3-5 15,-5 4 3-15,3 3-1 16,-3 3-1-16,0 5 0 16,-5-1-1-16,3 6-2 15,-6-5-2-15,1 9 0 16,-3-2-27-16,0 3 25 15,-5-5-4-15,0 2-14 16,-3-8-12-16,6 1-2 0,-6-10-268 16,3-8 62-16</inkml:trace>
          <inkml:trace contextRef="#ctx0" brushRef="#br0" timeOffset="24180.2746">5389-818 460 0,'3'-8'199'16,"-1"3"20"-16,3 3-100 15,0 2-11-15,0 5 1 16,0 5-42-16,10 37-22 16,25 82 1-16,-32-69 2 15,2-5 2-15,0 8-33 16,0-10 11-16,5 5-26 16,-2-15-26-16,2 2-35 15,-2-17 33-15,-1 2-29 16,-7-18-26-16,-2 1-23 15,-8-15-171-15,2-1 35 16</inkml:trace>
          <inkml:trace contextRef="#ctx0" brushRef="#br0" timeOffset="24792.37">5696-866 684 0,'0'2'177'0,"0"3"42"16,0-2-209-16,0-3-224 15,0 0 47-15</inkml:trace>
        </inkml:traceGroup>
        <inkml:traceGroup>
          <inkml:annotationXML>
            <emma:emma xmlns:emma="http://www.w3.org/2003/04/emma" version="1.0">
              <emma:interpretation id="{EF68D69C-39CE-45C0-8F65-45E5681338A4}" emma:medium="tactile" emma:mode="ink">
                <msink:context xmlns:msink="http://schemas.microsoft.com/ink/2010/main" type="inkWord" rotatedBoundingBox="24059,6568 24469,6535 24499,6906 24089,6939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-19146.9306">7409 148 457 0,'2'-5'416'0,"3"-1"-103"0,0 1-266 16,3 0 284-16,12-2-290 15,13-3 2-15,70-18-6 16,-68 26-2-16,-5 4-5 15,6 3-1-15,-9 3-7 16,3 4 0-16,-2 1-3 0,-3 7-1 16,-10-2 1-16,-2 7 4 15,-16-3-2-15,-9 6 1 16,-8-3-3-16,-6 8-5 16,-4-3-5-16,3 5-14 15,1-7-19-15,4 2-49 16,9-12-38-16,1-3-288 15,9-10 45-15</inkml:trace>
        </inkml:traceGroup>
      </inkml:traceGroup>
    </inkml:traceGroup>
    <inkml:traceGroup>
      <inkml:annotationXML>
        <emma:emma xmlns:emma="http://www.w3.org/2003/04/emma" version="1.0">
          <emma:interpretation id="{3EFF6CD7-88C1-4AB8-AA7B-4D9C21160DA2}" emma:medium="tactile" emma:mode="ink">
            <msink:context xmlns:msink="http://schemas.microsoft.com/ink/2010/main" type="paragraph" rotatedBoundingBox="18503,7698 21078,7440 21147,8125 18571,838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0A22256-D3B6-48AD-B6F2-B4C940D4B678}" emma:medium="tactile" emma:mode="ink">
              <msink:context xmlns:msink="http://schemas.microsoft.com/ink/2010/main" type="line" rotatedBoundingBox="18503,7698 21078,7440 21147,8125 18571,8383"/>
            </emma:interpretation>
          </emma:emma>
        </inkml:annotationXML>
        <inkml:traceGroup>
          <inkml:annotationXML>
            <emma:emma xmlns:emma="http://www.w3.org/2003/04/emma" version="1.0">
              <emma:interpretation id="{20A49DC8-81D7-4F54-AB74-923A38379173}" emma:medium="tactile" emma:mode="ink">
                <msink:context xmlns:msink="http://schemas.microsoft.com/ink/2010/main" type="inkWord" rotatedBoundingBox="18503,7698 21078,7440 21147,8125 18571,8383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27884.6939">2997 1279 511 0,'15'36'189'0,"-5"1"26"0,-5-1-131 16,3-4-20-16,-1-9-24 15,-2 0-4-15,-2-11-10 16,-3-4-11-16,0-8 8 16,-3-3-2-16,1-2-6 15,-1-2-3-15,3-3-3 16,0-11-8-16,3-14-2 0,17-78 0 16,-13 85 1-16,1 3 0 15,-3 8 2-15,5 9 7 16,-2 8 7-16,2 8 11 15,-10-8 12-15,2 2-3 16,1 6-6-16,4 7-3 16,8 17-10-16,41 87-13 15,-41-84 0-15,2 5-7 16,-2-2-11-16,0 0-34 16,-2-8-24-16,5-8-222 15,-6-4 40-15</inkml:trace>
          <inkml:trace contextRef="#ctx0" brushRef="#br0" timeOffset="28207.2087">3457 1222 575 0,'-10'12'222'16,"-2"11"39"-16,-4 7-138 15,4 10-22-15,7 3-33 0,-3 5-15 16,11-8-24-16,2-7-26 16,2-13 5-16,1-8-2 15,5-12-1-15,-1-7-3 16,1-6 0-16,2-12-1 15,-3 0-1-15,1-10 0 16,0 5 0-16,-3-6 0 16,-3 16-2-16,-2 5 1 15,0 8-1-15,0-1 2 16,-5 8 4-16,0 0 4 16,0 3 0-16,0 2 1 15,0 2-1-15,5 18-2 16,0 3-4-16,30 78-8 15,-19-81-8-15,1-3-25 16,1-6-21-16,4-6-240 16,-6-5 55-16</inkml:trace>
          <inkml:trace contextRef="#ctx0" brushRef="#br0" timeOffset="28573.8414">3865 1204 597 0,'-8'3'218'15,"-2"-1"39"1,0 6-146-16,8-8-26 0,-1 0-3 16,0 2-30-16,1 3-3 15,2 0-13-15,0 3 2 16,2-1-9-16,6 11 0 15,7 7-5-15,56 76-4 16,-49-81-7-16,1 2-4 16,-6-2-4-16,-1 3 1 15,-6-5-2-15,-8 2-1 16,-4-3 2-16,-3 4-1 16,-3-4-2-16,-5 1-7 15,1-6-7-15,2-4-26 16,0-6-14-16,-5-14-39 15,5-8-11-15,2-5-8 16,-2-1-189-16,5-4 64 16</inkml:trace>
          <inkml:trace contextRef="#ctx0" brushRef="#br0" timeOffset="26792.9912">2074 1388 373 0,'-5'-3'152'15,"0"1"25"-15,0-1-99 16,0 1 3-16,0-1-22 0,-3 1 0 16,1-1-14-16,-1 0 5 15,0 3-7-15,-2 3 4 16,0 2-7-16,0 0 0 15,0 3-5-15,-7 17 0 16,-46 85-5-16,58-69-1 16,2-4-2-16,3 6-6 15,8-10-5-15,4 0-2 16,3-11-3-16,0-4 0 16,1-11-3-16,1-4 2 15,-2-11 0-15,8-7-2 16,-8-10-2-16,5-5-1 15,-5-5-2-15,-2-3-2 16,-3 3 0-16,-3 0-1 16,-7 7-1-16,-2 3-1 15,2 7-2-15,-5 3-3 16,0 5-4-16,-8 0-9 16,11 7-6-16,-1 1-17 0,1 2-9 15,-3 0-36 1,0 0-77-16,2 0-112 0,1 2-10 15</inkml:trace>
          <inkml:trace contextRef="#ctx0" brushRef="#br0" timeOffset="27352.537">2290 1335 533 0,'91'105'178'0,"-69"-47"28"15,-4-5-148-15,5 7-14 16,-8-9-23-16,5 4-2 16,-3-15-5-16,-4 1 6 15,-3-19-2-15,0-2 8 16,-5-12-1-16,-5-6 1 15,-2-7-8-15,-1 3-3 16,1-3-7-16,-1-3-5 16,0-4-3-16,-2-34-2 15,-12-77-2-15,17 63 0 16,2 5-2-16,13-3 6 0,1 12 4 16,9 6 5-16,0 12 5 15,0 13 16-15,-5 8 13 16,5 9-4-16,-7 13-2 15,2 8 1-15,-7 0-14 16,2 4-14-16,-13-1 4 16,3 1 0-16,-7-2-4 15,-3 3-1-15,-5-5-1 16,-3 4-3-16,-5-4-5 16,1-3-8-16,2-7-8 15,2-1-18-15,-2-12-13 0,5-5-13 16,2-7-140-16,6 7-89 15,-3-3-14-15</inkml:trace>
          <inkml:trace contextRef="#ctx0" brushRef="#br0" timeOffset="29308.9599">4129 1005 545 0,'0'-5'235'0,"0"3"27"0,0 4-144 16,0 6-9-16,5 24-33 15,17 97-13-15,-9-74-24 16,0 5-10-16,2-9-10 16,0 2-10-16,2-8-5 15,-1-5-1-15,-4-12-4 16,-4-3-6-16,-1-7-4 15,-7-8-4-15,0-5-10 16,-2-8-10-16,-1 1 0 0,1-1-11 16,-3-2-4-16,-3-2-10 15,1-4-1-15,-6-1-9 16,-7-18 12-16,-48-76 7 16,55 81 25-16,3 0 26 15,5 10 23-15,0 2 9 16,5 3 16-16,0 8 9 15,0-1-7-15,3 0 1 16,2 1-5-16,2-1-13 16,3 1-12-16,18-1-6 15,2 1-9-15,76-18-9 16,-78 12-9-16,7-2-31 16,-10 0-31-16,3-7-195 15,2 4 31-15</inkml:trace>
        </inkml:traceGroup>
      </inkml:traceGroup>
    </inkml:traceGroup>
  </inkml:traceGroup>
</inkml:ink>
</file>

<file path=ppt/ink/ink49.xml><?xml version="1.0" encoding="utf-8"?>
<inkml:ink xmlns:inkml="http://www.w3.org/2003/InkML">
  <inkml:definitions/>
  <inkml:traceGroup>
    <inkml:annotationXML>
      <emma:emma xmlns:emma="http://www.w3.org/2003/04/emma" version="1.0">
        <emma:interpretation id="{4AA46B49-8E35-481F-B8F9-2DC3D71F0931}" emma:medium="tactile" emma:mode="ink">
          <msink:context xmlns:msink="http://schemas.microsoft.com/ink/2010/main" type="writingRegion" rotatedBoundingBox="6323,12875 7691,12875 7691,14342 6323,14342"/>
        </emma:interpretation>
      </emma:emma>
    </inkml:annotationXML>
    <inkml:traceGroup>
      <inkml:annotationXML>
        <emma:emma xmlns:emma="http://www.w3.org/2003/04/emma" version="1.0">
          <emma:interpretation id="{7938B6FD-68F8-4CB3-B0F4-C7773529B572}" emma:medium="tactile" emma:mode="ink">
            <msink:context xmlns:msink="http://schemas.microsoft.com/ink/2010/main" type="paragraph" rotatedBoundingBox="6323,12875 7691,12875 7691,14342 6323,143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25192E6-9629-4F49-9A8F-2AA8219D40FE}" emma:medium="tactile" emma:mode="ink">
              <msink:context xmlns:msink="http://schemas.microsoft.com/ink/2010/main" type="line" rotatedBoundingBox="6323,12875 7691,12875 7691,14342 6323,14342"/>
            </emma:interpretation>
          </emma:emma>
        </inkml:annotationXML>
        <inkml:traceGroup>
          <inkml:annotationXML>
            <emma:emma xmlns:emma="http://www.w3.org/2003/04/emma" version="1.0">
              <emma:interpretation id="{5D8122CD-984A-456F-BBED-2F53DDCFBABA}" emma:medium="tactile" emma:mode="ink">
                <msink:context xmlns:msink="http://schemas.microsoft.com/ink/2010/main" type="inkWord" rotatedBoundingBox="6323,12875 7691,12875 7691,14342 6323,14342"/>
              </emma:interpretation>
            </emma:emma>
          </inkml:annotationXML>
        </inkml:traceGroup>
      </inkml:traceGroup>
    </inkml:traceGroup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1T11:27:48.440"/>
    </inkml:context>
    <inkml:brush xml:id="br0">
      <inkml:brushProperty name="width" value="0.21167" units="cm"/>
      <inkml:brushProperty name="height" value="0.21167" units="cm"/>
      <inkml:brushProperty name="color" value="#ED1C24"/>
      <inkml:brushProperty name="fitToCurve" value="1"/>
    </inkml:brush>
  </inkml:definitions>
  <inkml:trace contextRef="#ctx0" brushRef="#br0">1306 119 317 0,'25'-26'321'0,"7"-6"-43"16,-13 10-19-16,-2 5-103 15,-7 0-30-15,-2 9-24 16,-11 6-35-16,-11 12-5 16,-6 9-19-16,-19 12-15 15,-7 10-3-15,-23 16 0 16,-11-7-3-16,-30 8 4 16,0-4-3-16,-24 6 3 15,9-8-2-15,-2 11 0 0,21-13-7 16,2 4-1-16,29-15-4 15,-1-1-1 1,19-13-3-16,7 2 0 0,16-14-1 16,9 2 3-16,14-8-2 15,9-1 1-15,9-4-1 16,-6-2 1-16,4 0 6 16,4 2 11-16,37 15 1 15,80 43 5-15,-61-25 3 16,15 9-5-16,-2 2-11 0,17 1 0 15,-6-5-5-15,11 6-5 16,-15-9-6-16,6 3 3 16,-25-4-3-16,-5 1-2 15,-20-7-5-15,-8 9-77 16,-14-5-75-16,10 4-308 16,5-5 2-16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1T20:56:14.853"/>
    </inkml:context>
    <inkml:brush xml:id="br0">
      <inkml:brushProperty name="width" value="0.21167" units="cm"/>
      <inkml:brushProperty name="height" value="0.211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53E7257-1679-4BF0-8145-1CFCEECC8416}" emma:medium="tactile" emma:mode="ink">
          <msink:context xmlns:msink="http://schemas.microsoft.com/ink/2010/main" type="inkDrawing" rotatedBoundingBox="5996,4444 6977,13259 1937,13820 956,5005" semanticType="callout" shapeName="Other">
            <msink:sourceLink direction="with" ref="{27FEC7EE-4738-437F-940D-C2EC1647C8D5}"/>
          </msink:context>
        </emma:interpretation>
      </emma:emma>
    </inkml:annotationXML>
    <inkml:trace contextRef="#ctx0" brushRef="#br0">4457 8 363 0,'0'8'196'15,"0"-1"21"-15,0 1-119 16,0 0-54-16,0-1 19 16,0 1-22-16,0-3-16 15,0 0 30-15,0 0 30 16,0 0-46-16,0-3-1 15,0 1-22-15,0-1 19 16,0 1 18-16,-2-1-12 16,-1 1-17-16,1-1-3 15,-1 1 7-15,1 2-20 16,-3-3 12-16,0 3 15 16,-1-2 12-16,-1 0-27 15,-3-1-4-15,-3 1 0 16,-12 2-4-16,-15 0-2 15,-81 10-2-15,66-15-1 16,-6-8 0-16,-9 6-1 0,7 2 1 16,-12-3-2-16,4 1 0 15,-4 4 0-15,7-2-1 16,-5 0 1-16,13 0 0 16,-6 3 0-16,6-1 0 15,-8 3-1-15,2 0 0 16,-9 0-2-16,-5 3 1 15,-8 4-1-15,4 1 0 16,-6 10-1-16,7-3 1 0,-5 7-1 16,12 1 0-16,-9 10 0 15,9-1 0-15,-12 14-1 16,13-3 0-16,-16 9 0 16,3 1 0-16,-15 10 0 15,5-2 0-15,-5 4 0 16,15-5 0-16,-8 11-1 15,21-13 1-15,-6 10 0 16,11-8 0-16,-3 8 1 16,10-8-1-16,-10 13 0 15,10-5 0-15,-22 13 0 16,9-11 1-16,-9 16-1 16,7-11 0-16,-8 11 0 15,21-8 1-15,-8 20-1 16,13-12 1-16,-3 14-1 15,10-12 0-15,3 21 0 0,9-9 1 16,-1 16 0-16,6-8 0 16,-1 18 1-16,6-15 0 15,-1 7-1-15,4-7 2 16,0 12-1-16,8-15 1 16,-5 18-1-16,10-10 1 15,-3 12-2-15,11-12 1 16,-1 12-1-16,8-22 1 15,3 12 0-15,9-22 1 0,4 9 0 16,4-19 1-16,7 14 1 16,1-17 0-16,5 13 0 15,-1-15 0-15,4 12 0 16,1-15-1-16,9 10 0 16,-4-15 0-16,6 12 2 15,-3-12-1-15,11 8 1 16,-8-6 0-16,14 6 1 15,-6-13 0-15,12 7 0 16,-5-7 2-16,12 0 1 16,-4-8-4-16,6 8 0 15,-9-10-1-15,3 0-2 16,-13-5-2-16,2 15 3 16,-7-10-1-16,2 10 0 15,-7-5-1-15,7 0 0 16,-4-18 0-16,4 3 0 0,-2-8-1 15,7 8 1-15,-4-5 0 16,6 7 0-16,-4-2-1 16,10 0 1-16,-5-8-1 15,7 5 0-15,-7-7 0 16,0-3 0-16,-5-2 0 16,2 0 0-16,-12-6 1 15,10 4-1-15,-3-1 1 16,3 3 0-16,-2-6 0 0,4 3-1 15,-5-2 1-15,6 7 0 16,-3-7 0-16,7 5 1 16,-2-5-1-16,7 4 0 15,-7-7 0-15,5 3 0 16,-8 0-1-16,3 0 0 16,-10-11 1-16,2 6 0 15,-7 0 1-15,3-6 0 16,-9 1 0-16,9 4 0 15,-6 1 0-15,10-3-1 16,-4 0 0-16,9 1 0 16,-5-6 1-16,8 0 1 15,-5-3 0-15,12 6 1 16,-14-5-1-16,7 2 0 16,-10 2 0-16,2 1 0 15,-15-5 0-15,8 2-1 16,-8-3 1-16,5-4 0 0,-4 0-1 15,1-1-1-15,-4-2 1 16,0 3 0-16,-3-3 0 16,5 2 1-16,1-1-1 15,4 1 1-15,-2 3 0 16,2 3 0-16,-7-1-1 16,2-1 0-16,0-4 0 15,8-4 0-15,-3-1 0 16,8 1 0-16,-5-1 0 0,-3 1-1 15,-5-1 0-15,1 3 0 16,-11-5 0-16,0 6-1 16,-2-4 0-16,4 8 0 15,-4-7 0-15,7 7-1 16,-5-5 1-16,3 0 1 16,-8-5-8-16,0 5-35 15,-10-5-27-15,-2 0-65 16,-10-7-294-16,-3-1 57 15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1T20:56:15.871"/>
    </inkml:context>
    <inkml:brush xml:id="br0">
      <inkml:brushProperty name="width" value="0.21167" units="cm"/>
      <inkml:brushProperty name="height" value="0.211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66E8A8F-A1E3-4D62-9E1A-3996025B3464}" emma:medium="tactile" emma:mode="ink">
          <msink:context xmlns:msink="http://schemas.microsoft.com/ink/2010/main" type="inkDrawing" rotatedBoundingBox="6605,12387 7305,13180 6522,13872 5822,13079" semanticType="callout" shapeName="Other"/>
        </emma:interpretation>
      </emma:emma>
    </inkml:annotationXML>
    <inkml:trace contextRef="#ctx0" brushRef="#br0">369 62 221 0,'-7'-8'233'16,"-1"1"-51"-16,1-1 2 16,2 1-125-16,0-1-14 15,0 3-26-15,0 0 0 0,2 0 2 16,1 3 14-16,-1-1 3 15,-2 1 10-15,2-1-3 16,1 3 3-16,-1 0-10 16,-2 0 7-16,3 3-6 15,-1-1 8-15,1 1-4 16,-1-1 4-16,3 3-6 0,3 3 4 16,2-1-7-16,2 6 2 15,14 12-6-15,84 81-3 16,-70-76-8-16,11 0-2 15,-9-2-7-15,9-1-1 16,-4-7-4-16,4 6 1 16,-4-6-1-16,6 0-2 15,-2-3-1-15,-1 6-1 16,-10-5-2-16,3 4 0 16,-8 1 0-16,3 5-1 15,-3-3 0-15,-2 5 1 16,-8-5-1-16,-3 3 0 15,-7-8-6-15,-2 0 6 16,-3-7 1-16,-8 2-1 16,3-5-1-16,-2-10 8 15,-1 0-7-15,1 2 0 16,-1 3 0-16,-2 0 0 16,0 0 0-16,-2 0 0 15,-3 3 0-15,-8 2 1 0,-12 5 0 16,-83 50 1-16,75-54 0 15,-12 4-1-15,-1 7 0 16,-12-4 1-16,11 2 0 16,-11 3 2-16,7-11 2 15,-12 1 1-15,8-1-1 16,-8 1-1-16,10-3-3 16,-5 0-2-16,18-5-2 15,0-2-3-15,12-3-5 0,3-3-18 16,7-4-16-16,3-9-53 15,3 1-286-15,2-20 67 16</inkml:trace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1T20:56:17.084"/>
    </inkml:context>
    <inkml:brush xml:id="br0">
      <inkml:brushProperty name="width" value="0.21167" units="cm"/>
      <inkml:brushProperty name="height" value="0.211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DFB08E7-B344-4422-A131-E217BAB24547}" emma:medium="tactile" emma:mode="ink">
          <msink:context xmlns:msink="http://schemas.microsoft.com/ink/2010/main" type="writingRegion" rotatedBoundingBox="5231,3981 6526,3981 6526,5367 5231,5367"/>
        </emma:interpretation>
      </emma:emma>
    </inkml:annotationXML>
    <inkml:traceGroup>
      <inkml:annotationXML>
        <emma:emma xmlns:emma="http://www.w3.org/2003/04/emma" version="1.0">
          <emma:interpretation id="{6B0F6F6A-8F45-4F49-B312-B18D003D6BE6}" emma:medium="tactile" emma:mode="ink">
            <msink:context xmlns:msink="http://schemas.microsoft.com/ink/2010/main" type="paragraph" rotatedBoundingBox="5231,3981 6526,3981 6526,5367 5231,53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32E4EA-0781-49A0-B8E2-DB8CB27CD63F}" emma:medium="tactile" emma:mode="ink">
              <msink:context xmlns:msink="http://schemas.microsoft.com/ink/2010/main" type="line" rotatedBoundingBox="5231,3981 6526,3981 6526,5367 5231,5367"/>
            </emma:interpretation>
          </emma:emma>
        </inkml:annotationXML>
        <inkml:traceGroup>
          <inkml:annotationXML>
            <emma:emma xmlns:emma="http://www.w3.org/2003/04/emma" version="1.0">
              <emma:interpretation id="{27FEC7EE-4738-437F-940D-C2EC1647C8D5}" emma:medium="tactile" emma:mode="ink">
                <msink:context xmlns:msink="http://schemas.microsoft.com/ink/2010/main" type="inkWord" rotatedBoundingBox="5231,3981 6526,3981 6526,5367 5231,5367">
                  <msink:destinationLink direction="with" ref="{A53E7257-1679-4BF0-8145-1CFCEECC8416}"/>
                </msink:context>
              </emma:interpretation>
              <emma:one-of disjunction-type="recognition" id="oneOf0">
                <emma:interpretation id="interp0" emma:lang="" emma:confidence="1">
                  <emma:literal>&gt;</emma:literal>
                </emma:interpretation>
                <emma:interpretation id="interp1" emma:lang="" emma:confidence="0">
                  <emma:literal>7</emma:literal>
                </emma:interpretation>
                <emma:interpretation id="interp2" emma:lang="" emma:confidence="0">
                  <emma:literal>)</emma:literal>
                </emma:interpretation>
                <emma:interpretation id="interp3" emma:lang="" emma:confidence="0">
                  <emma:literal>,</emma:literal>
                </emma:interpretation>
                <emma:interpretation id="interp4" emma:lang="" emma:confidence="0">
                  <emma:literal>}</emma:literal>
                </emma:interpretation>
              </emma:one-of>
            </emma:emma>
          </inkml:annotationXML>
          <inkml:trace contextRef="#ctx0" brushRef="#br0">57 1 689 0,'-18'-2'216'0,"1"2"54"16,7 0-192-16,-1 0-4 16,9 0-11-16,-1 0-20 15,1 0-18-15,2 0 0 16,0 0-7-16,2 0-7 15,3 2 8-15,8 1 6 16,40 17-2-16,90 28 0 16,-67-31-4-16,12 1 5 15,-8 0-4-15,8-1 1 16,-7 1-1-16,9 5-1 16,-9-1-4-16,7 3-1 15,-13 6-4-15,6 1-3 16,-16-2 0-16,-4 8 1 15,-16-3 1-15,-5-2 3 16,-17-3-1-16,-8 3 4 16,-13-8 2-16,-4 5-3 15,-11-5-2-15,-7 8 0 16,-10-3-2-16,-8 8-4 16,0-8 0-16,-9 5 0 0,-4 1 0 15,-7 9-3-15,-2-7 0 16,-8 12 0-16,10 0-2 15,-7 8-2-15,10-3 1 16,-1 11 1-16,8-16-2 16,1 8-12-16,14-13-15 15,8-2-44-15,17-18-31 16,21 3-283-16,12-28 53 0</inkml:trace>
        </inkml:traceGroup>
      </inkml:traceGroup>
    </inkml:traceGroup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1T20:58:45.347"/>
    </inkml:context>
    <inkml:brush xml:id="br0">
      <inkml:brushProperty name="width" value="0.15875" units="cm"/>
      <inkml:brushProperty name="height" value="0.15875" units="cm"/>
      <inkml:brushProperty name="color" value="#0070C0"/>
      <inkml:brushProperty name="fitToCurve" value="1"/>
    </inkml:brush>
    <inkml:brush xml:id="br1">
      <inkml:brushProperty name="width" value="0.08333" units="cm"/>
      <inkml:brushProperty name="height" value="0.08333" units="cm"/>
      <inkml:brushProperty name="color" value="#3165BB"/>
      <inkml:brushProperty name="fitToCurve" value="1"/>
    </inkml:brush>
    <inkml:brush xml:id="br2">
      <inkml:brushProperty name="width" value="0.15875" units="cm"/>
      <inkml:brushProperty name="height" value="0.1587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DDC8E01-A328-4E53-B1BC-AC6100E12162}" emma:medium="tactile" emma:mode="ink">
          <msink:context xmlns:msink="http://schemas.microsoft.com/ink/2010/main" type="writingRegion" rotatedBoundingBox="3270,13192 23863,13309 23843,16707 3251,16590"/>
        </emma:interpretation>
      </emma:emma>
    </inkml:annotationXML>
    <inkml:traceGroup>
      <inkml:annotationXML>
        <emma:emma xmlns:emma="http://www.w3.org/2003/04/emma" version="1.0">
          <emma:interpretation id="{B6C96F20-1931-47E5-B183-4D7B347EBD49}" emma:medium="tactile" emma:mode="ink">
            <msink:context xmlns:msink="http://schemas.microsoft.com/ink/2010/main" type="paragraph" rotatedBoundingBox="3270,13192 23863,13309 23843,16707 3251,165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FBC3B03-8E9E-4F1F-8AB7-87AE2B4ADA05}" emma:medium="tactile" emma:mode="ink">
              <msink:context xmlns:msink="http://schemas.microsoft.com/ink/2010/main" type="line" rotatedBoundingBox="3270,13192 23863,13309 23843,16707 3251,16590"/>
            </emma:interpretation>
          </emma:emma>
        </inkml:annotationXML>
        <inkml:traceGroup>
          <inkml:annotationXML>
            <emma:emma xmlns:emma="http://www.w3.org/2003/04/emma" version="1.0">
              <emma:interpretation id="{BE238085-372A-4136-8E99-A401E74DBF10}" emma:medium="tactile" emma:mode="ink">
                <msink:context xmlns:msink="http://schemas.microsoft.com/ink/2010/main" type="inkWord" rotatedBoundingBox="3270,13192 4141,13197 4135,14275 3264,1427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554-2083 186 0,'-2'0'250'0,"-1"0"-70"16,1 0-100-16,2-2 133 16,0-1-148-16,0 1 4 15,0-3-5-15,0 0-1 16,0-3-17-16,0-2-4 16,0-8-9-16,7-19-1 15,26-76-9-15,-18 65-2 16,-5 3-1-16,10-8-7 0,6 8-5 15,-1-5-1-15,2 2-1 16,6 0-3 0,-5 8 1-16,-1-3 1 0,-1 13 0 15,-1 0 1-15,-3 10 0 16,1 0 2-16,-5 7 3 16,2 6 3-16,0 2-1 0,0 5 5 15,3 10-2-15,7 2 3 16,-3 8 0-16,6 5 2 15,-5 1-1-15,7 1-3 16,-10-2-6-16,5 0-1 16,-4-7-4-16,1 0-4 15,-4-3 2-15,-3-3 0 16,-2-4-2-16,-3 4-16 16,-3-4-21-16,3 2 133 15,-2 0 130-15,10 3-561 16,2-3 379-16</inkml:trace>
          <inkml:trace contextRef="#ctx0" brushRef="#br0" timeOffset="-659.848">919-2630 384 0,'0'-3'154'0,"0"1"31"0,0-1-82 15,0 1-24-15,0-1-16 16,0 1 0-16,0-1-17 16,0 1-14-16,-2-1-4 15,-1 0 13-15,3 1-6 16,-2-1-2-16,2 1-8 15,-3-1 14-15,3 3-16 16,0 3 2-16,0-1-1 0,0 6 7 16,0 2-2-16,3 30 3 15,4 78-1-15,-2-68 3 16,0-4-12-16,0 9 1 16,0-7-2-16,3 7-8 15,-3-7-6-15,0 4 4 16,-3-9-3-16,1 0-3 15,-3-8-2-15,-3-2 1 16,3-8 0-16,3 0-2 16,-3-5-4-16,-5-3-8 15,2-4-9-15,1-3-26 16,-3-10-26-16,2-2-260 16,1-1 64-16</inkml:trace>
          <inkml:trace contextRef="#ctx0" brushRef="#br0" timeOffset="1741.4987">1309-1759 441 0,'-2'0'160'0,"-1"-2"30"15,1-1-121-15,-1 1 2 16,0-1-20-16,-2 1 1 16,0-1-11-16,0 1 3 0,0-1-8 15,0 0 2-15,0 1-8 16,0-1 2 0,0 3-7-16,0-2 3 0,0-1-4 15,-2 1 2-15,-1-1-4 16,1 1 1-16,-1-1-5 15,0 1-1-15,1-1-4 16,-3-2 0-16,0 0-2 16,0 0 0-16,0 0-1 0,-10 0-1 15,2 0-2-15,5 0-2 16,-75-22-2-16,78 19-14 16,10 13-17-16,8 0-252 15,-8-5-25-15,2 3-91 16</inkml:trace>
          <inkml:trace contextRef="#ctx0" brushRef="#br0" timeOffset="677.5023">1148-1779 577 0,'-7'-5'195'0,"1"0"42"15,1 0-140-15,3 0-17 16,2 0 2-16,0 2-20 16,2 1-1-16,3 2-18 0,3 0-7 15,10 2-14-15,7 3-5 16,68 18-9-16,-78-20-1 15,3 2-6-15,-1 2-30 16,1-7-31-16,-1 8-245 16,9-3 41-16</inkml:trace>
        </inkml:traceGroup>
        <inkml:traceGroup>
          <inkml:annotationXML>
            <emma:emma xmlns:emma="http://www.w3.org/2003/04/emma" version="1.0">
              <emma:interpretation id="{089053A3-CADC-415F-A03B-4817C11D0BD8}" emma:medium="tactile" emma:mode="ink">
                <msink:context xmlns:msink="http://schemas.microsoft.com/ink/2010/main" type="inkWord" rotatedBoundingBox="4592,13479 8720,13503 8714,14543 4586,1452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547.7261">2116-2244 289 0,'-5'-10'246'0,"0"0"-36"15,3 0-1-15,-3 0-131 16,2 3-2-16,1 2-8 15,-1 2-2-15,1 3-11 16,-1 5 3-16,1 5-8 16,-8 48-3-16,-20 68-13 15,9-61 0-15,1-5-9 16,-10 0-4-16,7-7-4 0,3 10-4 16,0-10-6-16,3-1-1 15,9-9-3-15,-2-5-1 16,5-11-1-16,2-4-17 15,6-8-12-15,-3-2-34 16,2-8-20-16,-2-8-242 16,0 1 57-16</inkml:trace>
          <inkml:trace contextRef="#ctx0" brushRef="#br0" timeOffset="3307.0859">2021-1799 463 0,'-8'-8'296'0,"16"8"-44"16,-1 3-87-16,-7-3-69 15,3-3-78-15,5 1 56 16,2-1-31-16,22 1-6 16,81-11-11-16,-75 8-6 15,-5 3-10-15,2-3-5 16,-5 5-10-16,0-3-32 15,-4 3-26-15,1-2-28 16,-4 2-209-16,10 7 40 16</inkml:trace>
          <inkml:trace contextRef="#ctx0" brushRef="#br0" timeOffset="3002.6414">2220-2266 204 0,'0'-13'0'15,"2"8"284"-15,-2-2-192 16,0 4 139-16,0 1-153 0,0-1 176 16,-2 1-199-16,-1-1-2 15,1 1-13-15,-1-1 3 16,1 3-8-16,2 0 4 16,0 3-3-16,2 4 5 15,1 8-7-15,17 40-1 16,22 71-8-16,-24-66-2 15,-3-4-7-15,0 4-1 16,-5-7-5-16,3 7-1 16,-3-12-2-16,-5 4-3 15,0-9 0-15,-5 0-1 16,0-8-3-16,-2-2-14 16,-1-8-10-16,-5-8-30 15,8-7-18-15,-2-5-18 16,-1-7-230-16,1-1 67 15</inkml:trace>
          <inkml:trace contextRef="#ctx0" brushRef="#br0" timeOffset="3816.7667">2562-1907 738 0,'0'-10'189'0,"0"0"66"0,0 2-201 15,0 1-11-15,0-1 4 16,2 3-9-16,1 3 2 16,-1 2-9-16,-2 2 2 15,0 3-7-15,0 10-2 16,3 25-4-16,14 81-1 15,-9-78-3-15,-1-3 0 16,6-7-1-16,0-6-1 16,2-9-1-16,5-8 2 15,-5-8-1-15,0-7 2 16,3-2-1-16,2-13 1 16,-3 0-4-16,3-3-3 15,1-5-3-15,-4-7-2 16,-2 5-2-16,3 0-1 15,-6 0-5-15,1 0-16 16,-3 5-11-16,-2 2-33 0,-1 3-23 16,1 7-256-16,-6 3 61 15</inkml:trace>
          <inkml:trace contextRef="#ctx0" brushRef="#br0" timeOffset="4495.6116">3452-1967 571 0,'-2'-8'276'15,"-6"1"-25"-15,3 4-132 16,3 1-32-16,-1-1-27 16,-2 1-34-16,0-1 28 15,-3 1-14-15,1 2 6 16,-1 2-11-16,-2 1-1 0,0-1-5 15,-2 3-3 1,-3 3-11-16,-6 4 0 0,-72 74-4 16,78-59-1-16,5-4-3 15,-7 4 0-15,7 1-2 16,2 5-1-16,5-6 3 16,11 6 1-16,0-5 0 15,-1-1 0-15,11-7 0 16,2-2-1-16,-5-8-2 0,8-5 3 15,-1-8 1-15,-2-9 0 16,3-3 1-16,2-13 1 16,-5 1-4-16,0-11-1 15,-5 0 0-15,1 1-1 16,-6 1-1-16,0-6-1 16,0 7 1-16,0-3-2 15,-5-2 0-15,2-6-1 16,-4 4 1-16,-1-8 0 15,1-1-1-15,-6-4 1 16,3 5-2-16,3 0 1 16,-1 4-1-16,1 1 1 15,2 13-1-15,0 1-7 16,-2 6-9-16,2 8-20 16,-3 9-18-16,1 1-40 0,-3 7-16 15,-3 0-249 1,1 0 58-16</inkml:trace>
          <inkml:trace contextRef="#ctx0" brushRef="#br0" timeOffset="4741.4392">3274-2153 349 0,'-8'-8'304'16,"21"3"-35"-16,-1 0-19 0,-9 3-139 15,2-1-26-15,2 1-15 16,8-1-36-16,21 1-8 16,72-6-14-16,-71 8-16 15,-1 5-24-15,-4 5 336 16,-6-2 207-16,1 7-1 16,-4 2 13-16,4-2-801 15,-4 3-64-15</inkml:trace>
          <inkml:trace contextRef="#ctx0" brushRef="#br0" timeOffset="5328.6415">3756-1824 343 0,'-2'-15'266'15,"2"2"-28"-15,0 3-9 16,0 0-142-16,0 3 6 16,0 4-15-16,0 3-10 15,0 5-18-15,2 8 6 16,14 24-18-16,34 76-3 15,-30-80-11-15,0-3 2 16,-2-12-5-16,-1-3 3 16,-4-8-4-16,-3-2-2 15,0-5-2-15,-10 0 1 0,0-2-3 16,3-1 0 0,-1-2 0-16,1-2-2 15,2-3-8-15,2-10-5 0,8-18 2 16,48-85-2-16,-43 83-2 15,10-11-3 1,3 9-3-16,2 2-25 0,1 14-15 16,-1 4-41-16,-10 17-21 15,0 2-238-15,-10 6 53 16</inkml:trace>
          <inkml:trace contextRef="#ctx0" brushRef="#br0" timeOffset="5832.9871">4438-1827 230 0,'8'-5'0'0,"-1"0"377"16,11-5-246-16,4-2 155 16,77-44-202-16,-74 41 220 15,-3 0-254-15,-2-5-3 16,1 5-12-16,-4-5-5 16,-7 5-8-16,0 0 0 15,-7 5-7-15,-8-3-1 16,0 3-1-16,2 8-3 0,1-1-2 15,-3 1-2-15,0 2-3 16,-3 0-1-16,1 2-2 16,-3 1-1-16,-1 4 2 15,1 3 1-15,-17 28 1 16,-41 82 3-16,55-82 2 16,3 10 3-16,5-8 1 15,0 5-2-15,5-10-2 0,3 3-1 16,2-10-4-16,5-1-2 15,0-12 1-15,7-2 0 16,4-5-8-16,1-6-9 16,1-4-33-16,4-6-49 15,1-2 119-15,0-5-368 16,-3 0 125-16</inkml:trace>
          <inkml:trace contextRef="#ctx0" brushRef="#br0" timeOffset="6359.7217">5077-2374 236 0,'8'-3'159'15,"-3"1"13"-15,-8-3-1 16,3 5-25-16,0-3-54 15,0 3-8-15,0-2-21 16,3 2-30-16,-1 0-29 16,1 0 53-16,-1 0 5 15,1 2-10-15,-1 3 6 16,1 3-1-16,4 9-5 16,3 21-9-16,28 93 3 15,-35-84-6-15,-1 9-4 16,3-11-11-16,8 10-3 15,-6-12-7-15,3 2-9 16,3 3 1-16,-3 2-2 16,-3-10 0-16,-4 8-3 15,2-8-11-15,-2-2-25 0,-11-11-13 16,0-2-43-16,3-7-26 16,-5-8-224-16,3-5 51 15</inkml:trace>
          <inkml:trace contextRef="#ctx0" brushRef="#br0" timeOffset="7053.4306">5515-1942 704 0,'-3'-10'249'0,"3"-8"40"16,13 8-189-16,9 0-6 16,1 5-30-16,12 0-10 15,0 2-13-15,6 3-12 16,-1 0-14-16,3-7-6 15,-3 7-17-15,8-3-47 16,0 1 422-16,2-1-698 16,-2 11 329-16</inkml:trace>
          <inkml:trace contextRef="#ctx0" brushRef="#br0" timeOffset="6773.6684">5580-2522 574 0,'5'-3'223'16,"-2"6"34"-16,4 2-131 16,-7-5-31-16,0 2 0 15,0 6-17-15,3 9-12 16,4 31-16-16,13 88-2 15,-17-81-13-15,2 13-12 16,0-11-2-16,-3 6-3 16,4-10-6-16,-1 5-4 15,2-11-3-15,3 4-2 16,3-11-1-16,2 3 0 16,5-16 0-16,3 3-8 0,-1-10-7 15,6-5-21-15,-5-4-25 16,-1-9-39-16,1-2 326 15,-6-10-563-15,-4 2 280 16</inkml:trace>
        </inkml:traceGroup>
        <inkml:traceGroup>
          <inkml:annotationXML>
            <emma:emma xmlns:emma="http://www.w3.org/2003/04/emma" version="1.0">
              <emma:interpretation id="{9E8B7914-5213-4C25-9AC1-3948B7AF4209}" emma:medium="tactile" emma:mode="ink">
                <msink:context xmlns:msink="http://schemas.microsoft.com/ink/2010/main" type="inkWord" rotatedBoundingBox="9632,13478 10803,13484 10786,16633 9614,16626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2613.1875">7462-2070 574 0,'25'-18'271'16,"0"1"13"-16,20-9-115 16,-2 1-78-16,7-5-13 15,1 3-39-15,11-4-13 0,-9 11-23 16,8 5-9-16,-4 8-46 16,11 7-257-16,-17 2 66 15</inkml:trace>
          <inkml:trace contextRef="#ctx0" brushRef="#br0" timeOffset="12392.5326">7673-1869 604 0,'-5'-10'244'16,"0"2"8"-16,0 0-145 16,-3 1-35-16,1 2-29 15,-1 2 5-15,-2 1-3 16,0 2-8-16,0 2 0 16,0 3-11-16,0 3-1 15,0 5-4-15,-13 24-2 16,-22 74-4-16,45-74 2 15,0-4-3-15,5 5 1 16,2-13-5-16,6-3 0 16,2-4-4-16,0-5 2 15,3-8 0-15,-1-8 2 16,1-7 3-16,2-8 3 16,-2-2-3-16,-3-15 1 0,-3-2-2 15,4-9-4-15,-6 4-3 16,-3-14 1-16,1 4 0 15,-6-1 1-15,1-2 0 16,-3-8 3-16,0 8-4 16,0-11 0-16,0 6-2 15,2-3-2-15,-2 13-2 16,0-3 2-16,0 13-1 0,3 0-2 16,-1 10-1-16,1 5-17 15,2 7-13-15,-3 10-44 16,-2 8-29-16,-2 0-259 15,-1 0 49-15</inkml:trace>
          <inkml:trace contextRef="#ctx0" brushRef="#br0" timeOffset="11808.5757">7021-2123 139 0,'0'0'116'16,"-2"0"-31"-16,-1 0-9 0,1-3-26 15,-1 1-14-15,1-1 28 16,-1 1 13-16,1-1-5 15,-1 1 8-15,1 2-15 16,-1 0 2-16,1 0-8 16,-1 0-9-16,1 0-13 15,-1 0-4-15,1 0-5 0,-1 0-5 16,1 0 5-16,-1 0 3 16,1 0 0-16,-1 0-3 15,1 0-5-15,2-3-4 16,0 1-1-16,0-1 2 15,2-2-4-15,1 0 2 16,2 0-2-16,0 0-1 16,0 0-4-16,2-2 4 15,1-1-1-15,-1 1 2 16,3 2-2-16,6 0 1 16,-1 2-4-16,0 1 0 15,-5 2-2-15,0 0 0 16,0 0 0-16,2 2 2 15,-1 3 0-15,-4 0 3 16,1 3-1-16,4 9 0 16,3 11 1-16,36 85-2 15,-51-80-3-15,0 4 2 16,-3-7-2-16,-2 5-2 16,0-7 1-16,0 5 1 0,2-8-3 15,-2 0 0-15,0-2-1 16,3-6 0-16,-3-4-2 15,2-3 0-15,3-3 1 16,-2-7 0-16,-1 0 0 16,3 0 0-16,-2 0-1 15,-1-2 0-15,1-1-1 16,-1-2-1-16,-2 0-1 16,0-2-1-16,0-1-1 0,0-2-3 15,-2 0-1-15,-1 0-1 16,0-3 0-16,-2 3-1 15,0 0 2-15,0 0 0 16,-2 3 1-16,-1 2 1 16,-2 0 2-16,2 2 0 15,1 3 0-15,-1 3 2 16,3 2 1-16,0 5 1 16,-7 10-1-16,-44 80 1 15,61-77-1-15,5-5-1 16,5-3 0-16,5-8 1 15,3 1-1-15,7-11-5 16,0-2-10-16,16-5-29 16,-1 0-21-16,13-5-274 15,-11 0 61-15</inkml:trace>
          <inkml:trace contextRef="#ctx0" brushRef="#br1" timeOffset="-100267.4809">8066 607 254 0,'-12'-7'-81'0,"-11"-3"65"15</inkml:trace>
        </inkml:traceGroup>
        <inkml:traceGroup>
          <inkml:annotationXML>
            <emma:emma xmlns:emma="http://www.w3.org/2003/04/emma" version="1.0">
              <emma:interpretation id="{97F65F77-92E1-449A-B8D3-E419D692D990}" emma:medium="tactile" emma:mode="ink">
                <msink:context xmlns:msink="http://schemas.microsoft.com/ink/2010/main" type="inkWord" rotatedBoundingBox="11425,13305 12694,13313 12685,14783 11417,14776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3666.9557">9240-1974 611 0,'-3'0'242'0,"1"-5"31"15,2 8-153-15,-3-3-16 16,1 0-33-16,-1 2-1 16,1 3-13-16,2 3-10 15,0 17 1-15,0 18 4 16,12 80-6-16,-4-68-6 15,2-4-8-15,0 4 1 16,-5-10-4-16,-5 1-4 16,0-6-4-16,-7 0-1 15,-6-10-5-15,-2 8-6 16,0-8-5-16,-5-2 6 16,2-3-3-16,-2-2-1 15,2-13-1-15,-2-3-14 16,0-12-12-16,3-10-36 15,1-5-23-15,1-15-55 16,5-3-42-16,5-2-201 16,0 0 32-16</inkml:trace>
          <inkml:trace contextRef="#ctx0" brushRef="#br0" timeOffset="13879.9282">9092-1994 674 0,'10'-22'253'16,"0"-6"30"-16,0 13-190 0,2-3-17 15,-2 3-41-15,0 0-18 16,-2 8-20-16,2-1-31 16,-2 5-19-16,-8 3-234 15,0 0 43-15</inkml:trace>
          <inkml:trace contextRef="#ctx0" brushRef="#br0" timeOffset="13161.2444">8918-2083 575 0,'0'-5'230'16,"0"-2"28"-16,-3 2-130 15,-2 0-41-15,0 2-11 16,-2 3-21-16,-1 3-2 16,-2-1-19-16,0 3-3 15,3 3-2-15,-3 7-12 16,-3 7-9-16,-17 76 3 0,37-80-2 16,6 2 0-16,2 0 6 15,5 3-2-15,3-3-1 16,4 2 1-16,-1 1-6 15,4-3-4-15,-8 0 2 16,-1 5 0-16,-11 0-1 16,-3-2 0-16,-9 2 2 15,-8-2-1-15,-3-3 0 0,-12 2-1 16,0-2 0-16,-5 0-1 16,-1-2-1-16,-1-3 0 15,4-5-2-15,-5-5-9 16,8-5-8-16,-3-5-8 15,8-5-39-15,5-2 16 16,8-3-287-16,-1-3 73 16</inkml:trace>
          <inkml:trace contextRef="#ctx0" brushRef="#br0" timeOffset="14550.9081">9363-1989 592 0,'10'-5'232'0,"0"0"31"0,5-2-160 15,3-3-5-15,2-3-31 16,81-40-6-16,-76 41-15 15,3 4 5-15,-3 3-11 16,2 0 3-16,-1 10-8 16,-1 3 3-16,-5-3-9 0,2 12 0 15,-4-2-2-15,-5 3-3 16,-3 0-5-16,0 17 0 16,-5-8-3-16,0 14-4 15,-3-4-2-15,-2 4 0 16,0-14-4-16,-2 4-1 15,-3-11-1-15,0 0 0 16,0-13-1-16,0 3 1 16,2-2 0-16,1-8 1 15,-1 0 0-15,1 0-1 16,-1-3-2-16,1 1 0 16,-3-3-4-16,0 0 0 15,0-3-3-15,-3 1-3 16,0-3 0-16,-2 0-1 15,0 0 1-15,0 2 0 16,0 0 4-16,0 3 0 16,0 3 0-16,0 2 3 0,0 5 1 15,0 3 1-15,2 2 1 16,-4 12 1-16,-13 74-1 16,25-79 0-16,7-4-1 15,-2-3-3-15,3-7-4 16,-8-3-26-16,2 0-19 15,1 0-52-15,-1-3 102 0,3 1 106 16,3-1 125-16,2 0-552 16,13-4 378-16</inkml:trace>
          <inkml:trace contextRef="#ctx0" brushRef="#br0" timeOffset="14872.4355">9771-2409 767 0,'-10'-20'240'0,"10"-10"60"0,7 5-202 16,8 0-19-16,3-1-18 16,2-4-15-16,3 5-17 15,4-3-14-15,-4 6-6 16,0-1-3-16,-3 3-20 16,-8 2-48-16,1 8-40 15,-6 8-228-15,-2 9 14 16</inkml:trace>
        </inkml:traceGroup>
        <inkml:traceGroup>
          <inkml:annotationXML>
            <emma:emma xmlns:emma="http://www.w3.org/2003/04/emma" version="1.0">
              <emma:interpretation id="{564921B9-DB44-4116-A986-35ED9393F565}" emma:medium="tactile" emma:mode="ink">
                <msink:context xmlns:msink="http://schemas.microsoft.com/ink/2010/main" type="inkWord" rotatedBoundingBox="13425,13775 14491,13781 14486,14560 13421,14554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2" timeOffset="64356.4673">11368-1815 428 0,'2'-8'202'0,"-4"6"21"0,-1-3-96 15,1 2-23-15,-1 1-24 16,3 2-1-16,-2 0-24 16,-1 0-5-16,1 0-10 15,-1 0 3-15,-2 0-8 16,0 2 3-16,0 1-3 16,-2-1-3-16,-1 1-4 0,1 2-6 15,-3 0-8-15,-1 2-5 16,1 1-1-16,0 2-3 15,-2 5 1-15,-6 8 2 16,-32 72 2-16,47-70-3 16,3-2 0-16,5 2-1 15,3-2-2-15,5 2-1 16,2-5-1-16,7 0-1 16,-2-7 0-16,6-3 2 15,-4-5-1-15,6-5 1 16,-3-5-1-16,5-8 2 15,-2-7-2-15,-1-5 2 16,-1 0-3-16,-6-8 1 16,0 1 0-16,-3-4-1 15,-1 1-1-15,1-10 1 16,-4 7 0-16,-1-7-1 16,-4 7 1-16,2-5-1 15,-10 8 1-15,2-5-1 16,4 5 1-16,-6-3 0 0,-3 13 0 15,8-5 0-15,-5 9 0 16,-2-1-5-16,4 4-5 16,-4-2-6-16,-6-3-22 15,5 8-29-15,1 5-17 16,-8 0-15-16,10 8-15 16,-3 2-200-16,1 2 76 0</inkml:trace>
          <inkml:trace contextRef="#ctx0" brushRef="#br2" timeOffset="64598.4535">11393-2057 545 0,'-2'3'242'0,"2"-1"30"15,0-2-133-15,5 0-34 16,2 0-31-16,21-2-17 16,12-1-30-16,76-7-9 15,-78 0-11-15,-1 5-19 16,1 13-18-16,2-1-268 0,-10-2 68 16</inkml:trace>
          <inkml:trace contextRef="#ctx0" brushRef="#br2" timeOffset="63648.5531">10716-1903 424 0,'-2'0'174'15,"2"0"13"-15,0 0-99 16,0 0-17-16,0 0-13 16,-3 0-11-16,3-3-3 15,-2 1-6-15,-1-1 2 16,1 1-1-16,2-3-4 16,0 2-5-16,0 1-3 15,0-1-7-15,0-2-6 16,0 0 1-16,2 0 3 0,1 0-6 15,2 0 3-15,0 0-3 16,3 0 2-16,-1 0-2 16,1 0 0-16,2 0-3 15,0 0 0-15,5 2 0 16,-5 1 3-16,2 2 0 16,-1 2 4-16,-1 3 1 15,0 3-2-15,-3-1-2 16,11 16 2-16,50 78-5 15,-61-64 2-15,-4-6-1 0,-1 6 1 16,1-1-2-16,2 4 0 16,-5-7-2-16,5 2-1 15,-3-10-1-15,1-2-1 16,-3-6-1-16,0-4 1 16,0-8-1-16,0-3 1 15,0-2 0-15,-3-2 0 16,3-1 0-16,-2 1 0 15,-1-3-3-15,1 0-1 16,-1 0 0-16,1-3-1 16,-1 1-1-16,-2-1 0 15,0 0 1-15,0 1-1 16,0-1 1-16,-2 1-1 16,-1 2 0-16,1 0 0 15,-4 0 0-15,1 0 0 0,0 0 0 16,0 2-1-1,0 1 1-15,0 2 0 0,3 0 0 16,-1 2 0-16,1 1 0 16,-1 2 0-16,0 0 0 15,3 0 0-15,0 0 0 16,3 0 1-16,2 0-1 16,2 0 2-16,1 0 0 0,2 2-11 15,2-2-8 1,4 0-25-16,6 3-18 0,11 0 47 15,67 7-314-15,-64-20 114 16</inkml:trace>
          <inkml:trace contextRef="#ctx0" brushRef="#br2" timeOffset="65363.2375">11539-1720 196 0,'-5'-2'224'0,"0"-3"-44"16,-3 0-109-16,3 0 137 15,0 0-125-15,0 0-13 16,0 0-17-16,3 0-2 16,-1 0-19-16,3 0-17 15,3-3-3-15,-1 1-4 16,3-1-5-16,3 0-12 16,4 3-17-16,24-7-215 0,72-21 54 15</inkml:trace>
        </inkml:traceGroup>
        <inkml:traceGroup>
          <inkml:annotationXML>
            <emma:emma xmlns:emma="http://www.w3.org/2003/04/emma" version="1.0">
              <emma:interpretation id="{BD2DC4E6-85B6-48E0-A850-6154052301D8}" emma:medium="tactile" emma:mode="ink">
                <msink:context xmlns:msink="http://schemas.microsoft.com/ink/2010/main" type="inkWord" rotatedBoundingBox="15359,14059 16138,14063 16135,14516 15357,14512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2" timeOffset="66226.609">12671-1732 576 0,'0'-3'186'16,"0"1"49"-16,5-1-147 15,0 1-21-15,5-1-4 16,8-2-11-16,12-5-12 16,65-30-11-16,-69 25-4 15,-6-3-7-15,2 1-3 16,-9-1-6-16,-3 5-1 16,-5-2-1-16,0 5-2 15,-8 8-1-15,1-1 1 16,-1 1-2-16,1-1 1 15,-3 1-2-15,0-1 0 16,0 1-1-16,-3-1 0 16,-2 3-1-16,0 0 1 15,0 3-1-15,-10 4 0 16,5-2 3-16,-10 10 2 0,-73 61 3 16,72-48 5-16,11-1 2 15,-2 6 4-15,4-5 1 16,8 4-2-16,5-2-4 15,5-2-2-15,-2-8-3 16,9 5-5-16,1-7 1 16,7-3-1-16,0-5 0 15,8-2-6-15,2-6-8 0,3 1-7 16,-11-6-29-16,3-2-29 16,-9-2-241-16,1-1 51 15</inkml:trace>
          <inkml:trace contextRef="#ctx0" brushRef="#br2" timeOffset="66661.6734">13149-1964 292 0,'10'5'364'0,"-8"13"-87"0,1 10-167 16,-1 7 193-16,-4-2-225 16,-1 12-11-16,1-7-24 15,4 7-5-15,3-7-14 16,3 2-3-16,-3-10-7 15,0-5-2-15,-2-7 1 16,-1-3 4-16,-4-10 1 0,2-5 5 16,0-3 5-16,-3 1-9 15,1-3-5-15,-1 0-5 16,0-3-6-16,3-2-6 16,0-7 3-16,6-19-3 15,24-69-4-15,-10 70-4 16,0 7-17-16,8-2-28 15,-1 5-17-15,8 7 18 16,1-2-292-16,4 15 101 16</inkml:trace>
        </inkml:traceGroup>
        <inkml:traceGroup>
          <inkml:annotationXML>
            <emma:emma xmlns:emma="http://www.w3.org/2003/04/emma" version="1.0">
              <emma:interpretation id="{9D7D7371-FB8D-4248-B820-FC8BDA7AB95F}" emma:medium="tactile" emma:mode="ink">
                <msink:context xmlns:msink="http://schemas.microsoft.com/ink/2010/main" type="inkWord" rotatedBoundingBox="16797,13574 19495,13590 19490,14520 16792,14505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2" timeOffset="67373.8991">14074-1813 512 0,'3'-2'198'0,"2"-1"45"0,0 1-111 16,0 2-38-16,3 0-3 16,9 0-11-16,16 0-27 15,75-5-13-15,-63-3-1 16,-4-4-8-16,6 2-7 15,-1-5-5-15,-1 2-6 16,-5 3-6-16,-2 0-4 16,-15-5 1-16,-6 2 0 15,-7 3 0-15,-7-2-1 16,-6 1 0-16,1 9 0 16,-3-1-7-16,-3 1-4 15,1-1-1-15,-6 1-3 16,-10 2-2-16,-7 0 5 15,-75 20 1-15,77-2 2 16,-2-3 2-16,2 5 1 16,5 2 2-16,-4 1 2 15,4 5 0-15,0-1 1 0,8 1 2 16,0 5 3-16,10-3 0 16,8 0 0-16,2-2-1 15,10 0 1-15,5-6-2 16,10-2 1-16,3-5-1 15,15 0-2-15,-3-4-5 16,15 1-18-16,-2-4-17 0,8-3-43 16,-9-8-237-16,-1-2 53 15</inkml:trace>
          <inkml:trace contextRef="#ctx0" brushRef="#br2" timeOffset="67628.1787">14955-2356 38 0,'-5'45'0'15,"5"1"458"-15,0 17-198 16,5-1 29-16,-8 1-201 0,6-10 211 16,4 10-262-16,3-15-14 15,-2 5-8-15,2-6-9 16,0 6-3-16,-10-15-1 16,3 2-17-16,-6-10-12 15,1-2-47-15,-3-10-227 16,-6-3 43-16</inkml:trace>
          <inkml:trace contextRef="#ctx0" brushRef="#br2" timeOffset="68160.9617">14950-1672 318 0,'0'-10'375'0,"2"0"-120"15,3-2-24-15,5-1-111 16,28-5-118-16,85-77 70 16,-77 77-23-16,4-4-10 15,-2 4-13-15,0 0-2 16,-11 6-10-16,-2 2-9 0,-12 0 1 15,-8 0 1-15,-7 7-9 16,-8 6-13-16,-3-3-9 16,-2 0-7-16,-2 0-14 15,-3 2-8-15,-8 1 0 16,-20 7-4-16,-72 30-3 16,69-25 3-16,6-2 11 15,-8-1 13-15,8-2 11 16,0 3 21-16,5-1 18 15,5 6 19-15,10-3 15 0,4 3 15 16,6-3 6-16,8 0-7 16,4 0-7-16,6 3-5 15,5-6-6-15,12 6-13 16,0-1 2-16,10-4-8 16,1-3-9-16,6 0-11 15,-4-5-3-15,7 0-14 16,-4-2-11-16,1 2-33 15,-9-5-23-15,-8-5-25 16,-12-3-217-16,-3-2 55 16</inkml:trace>
          <inkml:trace contextRef="#ctx0" brushRef="#br2" timeOffset="68478.0101">15702-2348 239 0,'-3'10'395'16,"3"17"-120"-16,0 14-120 15,5 14 156-15,-7-7-231 16,4 12-14-16,1-10-16 0,-1 1-21 15,-2-11-8 1,10 10-7-16,-2-7-6 0,2 2-2 16,-5-9-8-16,-5 6-19 15,-2-9-8-15,-11-3-31 16,0-7-21-16,1-1-245 16,-1-17 61-16</inkml:trace>
          <inkml:trace contextRef="#ctx0" brushRef="#br2" timeOffset="68980.0974">15712-1780 609 0,'108'-90'247'0,"-73"74"14"15,1 6-177-15,9-2 4 0,-2 2-13 16,-3-3-47-16,-5 3 6 16,-5-2 3-16,-12 1-21 15,-3 6-21-15,-8 3 11 16,-7-1 1-16,-2 3 1 16,-1 0-2-16,1 0-2 0,-3 0 0 15,0 0-2-15,-3 0-2 16,-2 3 1-16,-5-1 1 15,-13 3-2-15,-72 21 1 16,80-11-1-16,-8 0 2 16,8 0 1-16,-3 2 5 15,3-4 3-15,0 0 4 16,5-1 3-16,2 1 2 16,11-3-3-16,2 5 6 15,5-5-1-15,-5-7 3 16,2-1 1-16,6 3 2 15,2 0-2-15,25 8 0 16,81 19-15-16,-71-27-3 16,3-2-6-16,5-1-5 15,-8-2-28-15,3 3-13 16,-15-6-27-16,2 1-23 16,-7-1-25-16,-8-4-217 15,-3 2 67-15</inkml:trace>
          <inkml:trace contextRef="#ctx0" brushRef="#br2" timeOffset="69851.3233">16736-2348 916 0,'-10'-23'254'0,"-3"0"70"0,8 13-267 15,5 0-21-15,3 0-23 16,-3 8-22-16,2-1-52 16,3-2-262-16,3 3 69 15</inkml:trace>
          <inkml:trace contextRef="#ctx0" brushRef="#br2" timeOffset="69582.8167">16773-1974 633 0,'-2'-10'243'16,"-1"3"31"-16,1-1-171 0,-1 1-11 16,1 2-16-16,-1 2-2 15,1 3-13 1,-1 3 1-16,1 4-19 0,-1 8-7 15,1 18-15-15,-8 75-4 16,2-80-10-16,6 2 8 16,2-7-23-16,-5 2-38 15,0-3-28-15,-5-6-279 16,7-6 49-16</inkml:trace>
        </inkml:traceGroup>
        <inkml:traceGroup>
          <inkml:annotationXML>
            <emma:emma xmlns:emma="http://www.w3.org/2003/04/emma" version="1.0">
              <emma:interpretation id="{4B44CC39-0F21-42C4-A99F-E1B736096AD7}" emma:medium="tactile" emma:mode="ink">
                <msink:context xmlns:msink="http://schemas.microsoft.com/ink/2010/main" type="inkWord" rotatedBoundingBox="20744,13433 21179,13436 21173,14395 20738,14393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2" timeOffset="70367.0417">18021-2019 324 0,'3'-5'0'0,"-1"0"390"15,1 3-390-15,-1-1 108 16,1 3-44-16,-1 3 254 15,3 4-272-15,0 8 280 16,8 20-302-16,32 81-5 16,-32-81-9-16,-1 6-3 15,1-6-6-15,-3 0-22 16,-3-10-20-16,1 3-19 16,-3-13-269-16,3-3 66 15</inkml:trace>
          <inkml:trace contextRef="#ctx0" brushRef="#br2" timeOffset="70583.5255">18187-2235 724 0,'5'-48'237'0,"10"0"61"0,0 5-205 16,5 1-17-16,3 9-19 16,10-2-36-16,-6 7-22 15,11 5-24-15,-8 3-23 16,8 0-254-16,-10 5 58 16</inkml:trace>
        </inkml:traceGroup>
        <inkml:traceGroup>
          <inkml:annotationXML>
            <emma:emma xmlns:emma="http://www.w3.org/2003/04/emma" version="1.0">
              <emma:interpretation id="{4BD689CF-D874-440C-90E5-8DF586DFFE67}" emma:medium="tactile" emma:mode="ink">
                <msink:context xmlns:msink="http://schemas.microsoft.com/ink/2010/main" type="inkWord" rotatedBoundingBox="21883,13340 23659,13351 23651,14790 21874,14779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2" timeOffset="72040.7087">20277-2192 519 0,'-2'-16'228'0,"-6"4"25"0,-2 2-108 15,3 7-38-15,4 1-40 16,-2 2 16-16,0 0-21 15,-2 2-19-15,-4 1 6 16,-1 4 6-16,-6 14-27 16,-75 97-6-16,81-83-12 0,4 5-2 15,8-12-5-15,0 0 0 16,8-11-1-16,2-2-1 16,5-10 1-16,-3 0-3 15,6-7-2-15,0-6-4 16,-1 1-2-16,1-8-3 15,-1-6 0-15,4 1-3 16,-1-5-1-16,-3-8 2 16,-2 8 3-16,3 3 0 15,-8 4 4-15,0 11 3 16,-5 7 1-16,-5 12 6 16,-2-12 3-16,-1 5 8 15,-2 8 5-15,-10 42 2 16,-28 73-2-16,26-57 0 15,-1-11-7-15,-2 8 1 16,2-5-3-16,-7 2 4 16,0-12 5-16,-10 8 3 15,2-11 0-15,-5 3 1 16,6-13-4-16,-6-5-6 0,5-10-3 16,0-12-4-16,8-11-4 15,-2-14-2-15,9-6-19 16,8-9-26-16,7-4-21 15,3-11-42-15,5 4-44 16,11-7-28-16,4 4-146 0,7-1 18 16</inkml:trace>
          <inkml:trace contextRef="#ctx0" brushRef="#br2" timeOffset="72391.4761">20750-2165 381 0,'-12'38'435'0,"-6"2"-119"0,5 3-225 16,1 0 234-16,-1-8-287 16,3 3-12-16,5-11-15 15,-2 4-17-15,4-11-18 16,6-3-49-16,-3-7-254 15,2-2 55-15</inkml:trace>
          <inkml:trace contextRef="#ctx0" brushRef="#br2" timeOffset="72626.6615">20939-2540 380 0,'-8'-22'0'0,"3"4"474"15,5 6-364-15,3-1 230 16,-1 0-291-16,1 8 288 16,-3 3-340-16,0-1-29 15,0 1-29-15,2 2-26 16,-2 0-250-16,0 2 53 15</inkml:trace>
          <inkml:trace contextRef="#ctx0" brushRef="#br2" timeOffset="70928.0202">19163-2685 625 0,'3'2'245'16,"-1"11"39"-16,3 7-147 16,-5 7-13-16,3 11-20 15,-1 10-39-15,-2 10-9 16,3 5-20-16,2 17-22 16,-3-4 2-16,3 4-4 0,3-2-4 15,-6-7-3-15,3-14-1 16,-2-1-3-16,-1-14-6 15,1 1-17-15,-1-10-12 16,3 0-35-16,0-13-34 16,0-5-239-16,0-8 51 15</inkml:trace>
          <inkml:trace contextRef="#ctx0" brushRef="#br2" timeOffset="71453.2084">19794-2238 713 0,'-12'-15'235'16,"-1"8"47"-16,-7 9-182 15,-3 3-32-15,-4 18-6 16,-1 2-12-16,-5 10-6 16,6 8-11-16,4 10-1 15,3-10-13-15,5 4-4 16,12-11-8-16,6-6-2 0,4-8-2 16,9-7 0-16,6-7 1 15,1-5-1-15,-1-11 0 16,6-7-1-16,-8-3-2 15,8-2-2-15,-5 3-2 16,2-6-1-16,-5-2-1 16,7 0-3-16,-9-1 0 15,2-6-2-15,0 4 1 16,-5 3 1-16,-7 7 2 0,2 3 1 16,-5 13 2-16,-5 17 1 15,-7 2 1-15,-4 14 1 16,1 4 1-16,-7-2 1 15,2-1-1-15,5 3 1 16,0-9-2-16,10 1-11 16,7-2-10-16,6-2-36 15,2-5-35-15,7-6-225 16,-6-7 37-16</inkml:trace>
        </inkml:traceGroup>
        <inkml:traceGroup>
          <inkml:annotationXML>
            <emma:emma xmlns:emma="http://www.w3.org/2003/04/emma" version="1.0">
              <emma:interpretation id="{70D047FD-83D0-4EE5-A44D-119C1B668E7D}" emma:medium="tactile" emma:mode="ink">
                <msink:context xmlns:msink="http://schemas.microsoft.com/ink/2010/main" type="inkWord" rotatedBoundingBox="23835,14235 23858,14236 23857,14246 23834,14245"/>
              </emma:interpretation>
              <emma:one-of disjunction-type="recognition" id="oneOf9">
                <emma:interpretation id="interp9" emma:lang="" emma:confidence="0">
                  <emma:literal>•</emma:literal>
                </emma:interpretation>
                <emma:interpretation id="interp10" emma:lang="" emma:confidence="0">
                  <emma:literal>a</emma:literal>
                </emma:interpretation>
                <emma:interpretation id="interp11" emma:lang="" emma:confidence="0">
                  <emma:literal>.</emma:literal>
                </emma:interpretation>
                <emma:interpretation id="interp12" emma:lang="" emma:confidence="0">
                  <emma:literal>4</emma:literal>
                </emma:interpretation>
                <emma:interpretation id="interp13" emma:lang="" emma:confidence="0">
                  <emma:literal>&amp;</emma:literal>
                </emma:interpretation>
              </emma:one-of>
            </emma:emma>
          </inkml:annotationXML>
          <inkml:trace contextRef="#ctx0" brushRef="#br2" timeOffset="72912.9298">21138-1782 430 0,'-13'-8'507'16,"3"8"-152"-16,12 5-257 15,-2-5 259-15,-2 0-329 16,2 0-40-16,0 0-11 15,0 0-12-15,2 3-322 16,3-1 99-16</inkml:trace>
        </inkml:traceGroup>
      </inkml:traceGroup>
    </inkml:traceGroup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1T20:57:03.742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529A48A-AAB0-481B-8DFC-0CA0B5185E5F}" emma:medium="tactile" emma:mode="ink">
          <msink:context xmlns:msink="http://schemas.microsoft.com/ink/2010/main" type="inkDrawing" rotatedBoundingBox="7913,16094 7914,16103 7909,16103 7908,16095" shapeName="Other"/>
        </emma:interpretation>
      </emma:emma>
    </inkml:annotationXML>
    <inkml:trace contextRef="#ctx0" brushRef="#br0">5194 77 776 0,'-5'0'185'0,"5"-3"50"16,2 1-249-16,-2-1-228 15,0 3 44-15</inkml:trace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3T09:47:28.871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2B9EAFA-01FC-409B-82EC-D6C72C71974B}" emma:medium="tactile" emma:mode="ink">
          <msink:context xmlns:msink="http://schemas.microsoft.com/ink/2010/main" type="inkDrawing" rotatedBoundingBox="25532,4545 25783,8964 25465,8982 25215,4563" shapeName="Other">
            <msink:destinationLink direction="with" ref="{9DE95C93-F7C5-4BCE-B377-1C99AD145C90}"/>
          </msink:context>
        </emma:interpretation>
      </emma:emma>
    </inkml:annotationXML>
    <inkml:trace contextRef="#ctx0" brushRef="#br0">-2 0 723 0,'3'41'207'0,"1"8"58"0,5 10-202 15,9 2-25-15,11 16-5 16,3 0-25-16,6 15-3 16,-1-13-2-16,3 19 6 15,-8-12 5-15,6 15 14 16,-6-11 4-16,-7 14 15 16,-3-13 10-1,-4 10-3-15,-8-10-12 16,-1 15 9-1,-1-5-14-15,-3 14-9 16,-3-8 2-16,1 12-7 0,-1-15-12 16,2 21-2-16,1-13-5 15,0 8-5-15,-5-12 5 16,2 7 0-16,-4-24 4 16,1 4 4-16,1-14 2 15,3 12 2-15,-3-19 1 16,6 10-2-16,-6-7-1 15,0 8-1-15,0-13-5 0,0 14 1 16,-2-13-3-16,2 10-3 16,0-13-1-16,-2 9-1 15,0-15 0-15,-3 8 0 16,-2-14 1-16,-4 4 1 16,0-11 0-16,0-1 1 15,2-11-1-15,0 3 1 16,6-10-3-16,3 0 1 15,-2-3-2-15,2 3 0 16,2-8 1-16,0 4-1 0,-1-6 0 16,3 3-1-16,0-3 0 15,-1-1-4-15,-1-7-5 16,2-3-20-16,-1-4-19 0,-1-5-25 16,-2-4-14-16,-2-1-13 15,2-3-268-15,0-6 91 16</inkml:trace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3T09:47:29.504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DE95C93-F7C5-4BCE-B377-1C99AD145C90}" emma:medium="tactile" emma:mode="ink">
          <msink:context xmlns:msink="http://schemas.microsoft.com/ink/2010/main" type="inkDrawing" rotatedBoundingBox="25183,8556 26092,8644 26054,9026 25145,8937" semanticType="callout" shapeName="Other">
            <msink:sourceLink direction="with" ref="{62B9EAFA-01FC-409B-82EC-D6C72C71974B}"/>
          </msink:context>
        </emma:interpretation>
      </emma:emma>
    </inkml:annotationXML>
    <inkml:trace contextRef="#ctx0" brushRef="#br0">-2 25 541 0,'1'9'268'0,"7"4"5"0,-1 5-129 15,5 3-44-15,5 2-51 16,4 3 8-16,4-3-29 0,7 0-4 16,3-3-8-16,2 2-1 15,-1-5-3-15,0 7 2 16,-5-3-2-16,6-1 4 16,-6-4-1-16,1-5 3 15,-1-6-1-15,1-5 5 16,-3-5-2-16,1-2-1 0,-3 0-3 15,4-4-3-15,-8 0-4 0,0 0-1 16,-3 2-1-16,2-3 0 16,-5-1-4-1,3 1-1-15,2-1-3 0,3-8-6 16,2-3-7-16,3-10-25 31,4-4-31-31,6-15-278 16,-1-3 60-16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3T09:47:37.471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05277F1-66CD-4DB2-8594-1991CA958178}" emma:medium="tactile" emma:mode="ink">
          <msink:context xmlns:msink="http://schemas.microsoft.com/ink/2010/main" type="writingRegion" rotatedBoundingBox="22501,1420 32083,867 32289,4440 22707,4992"/>
        </emma:interpretation>
      </emma:emma>
    </inkml:annotationXML>
    <inkml:traceGroup>
      <inkml:annotationXML>
        <emma:emma xmlns:emma="http://www.w3.org/2003/04/emma" version="1.0">
          <emma:interpretation id="{645DFF76-0D27-4CBE-9F4A-DE553D800B58}" emma:medium="tactile" emma:mode="ink">
            <msink:context xmlns:msink="http://schemas.microsoft.com/ink/2010/main" type="paragraph" rotatedBoundingBox="22566,1402 31258,947 31328,2290 22637,27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B89B67C-752B-40C9-8D95-9CAA7181B720}" emma:medium="tactile" emma:mode="ink">
              <msink:context xmlns:msink="http://schemas.microsoft.com/ink/2010/main" type="line" rotatedBoundingBox="22566,1402 31258,947 31328,2290 22637,2745"/>
            </emma:interpretation>
          </emma:emma>
        </inkml:annotationXML>
        <inkml:traceGroup>
          <inkml:annotationXML>
            <emma:emma xmlns:emma="http://www.w3.org/2003/04/emma" version="1.0">
              <emma:interpretation id="{8F7DB3CF-B216-471E-9988-7E5E2022A3DC}" emma:medium="tactile" emma:mode="ink">
                <msink:context xmlns:msink="http://schemas.microsoft.com/ink/2010/main" type="inkWord" rotatedBoundingBox="22570,1482 24627,1374 24693,2637 22637,274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670 249 355 0,'-34'4'291'16,"9"0"-25"-16,9 1-34 0,8-7-103 15,10 2-29-15,5-2 3 16,-5 1-33-16,2-3-1 15,3 0-10-15,29-10-6 16,61-27-18 0,-45 19-6-16,2-1-12 15,7-9-3-15,-7 1-8 0,3-12-2 16,-7 2-1 0,0-11 0-16,-8 5-1 15,1-5 0-15,-11 5-1 0,-3-8-2 16,-9 4-1-16,-6-6-2 15,-9 5-4-15,-1-4-1 16,-4 13 0-16,-4 7 2 16,1 13 0-16,1 14 5 15,2 14 5-15,0 17 6 16,4 14 3-16,1 27 7 0,-2 5 3 16,5 16 3-16,-3 1 2 15,4 8-3 1,-2-14-6-16,4 5-2 15,0-16-6-15,-2-6-7 16,-2-23 0-16,-2-9 0 16,-3-15-1-16,2-13 2 15,3-11-1-15,2-15 1 16,3-4-1-16,6-19-3 16,2 0-2-16,7-7-2 0,0 8 0 0,2 3-1 15,-2 12 0-15,1 11 2 16,-6 13 1-16,-1 16 1 15,-5 9 2-15,2 18 1 16,-3 9 0-16,1 11-18 16,0 3-14-16,4 9-42 31,3-9-26-31,13 2 26 0,0-16-308 0,14-7 105 16</inkml:trace>
          <inkml:trace contextRef="#ctx0" brushRef="#br0" timeOffset="-575.1557">806-630 601 0,'4'9'250'0,"0"14"47"0,1 13-138 16,0 23-12-16,-1 8-40 15,1 21-10-15,2 0-34 0,-1 9-32 16,1-9 11-16,4 7-13 16,0-14-14-16,1 8-4 15,4-15-7-15,0-1-7 16,1-21 4-16,-3-7-15 16,-3-18-11-16,1-11-23 15,-5-14-15-15,1-9-44 16,-5-7-16-16,-6-15-222 15,-5 0 45-15</inkml:trace>
          <inkml:trace contextRef="#ctx0" brushRef="#br0" timeOffset="136.6334">2059 181 465 0,'-25'-12'486'0,"9"8"-147"0,0-1-279 16,1 3 267-16,3 0-392 16,6-1-274-16,3-5 59 15</inkml:trace>
          <inkml:trace contextRef="#ctx0" brushRef="#br0" timeOffset="-902.1381">20 223 324 0,'-16'-4'416'0,"11"0"-79"16,10-3-200-16,6-2 191 16,10-3-225-16,8-3-17 15,14-6-65 1,4-3 6-16,16-1 4 15,-2 2-26-15,16 3-41 16,-5 4 9-16,5 4-39 16,-14 3-27-16,1-2-266 15,-21 0 56-15</inkml:trace>
          <inkml:trace contextRef="#ctx0" brushRef="#br0" timeOffset="-1493.8035">381-659 660 0,'-2'-5'214'0,"-1"0"-88"0,-1-1-31 16,0 1-8-16,-1-1-4 0,0 3 3 15,1-1-23-15,1 1-4 16,-1-1-6-16,0 2-5 16,1 0-16-16,-1 2-1 0,1 4-4 0,-3 3 0 15,-10 38-4-15,-16 63 0 16,21-47 0 0,-5 20-1-16,1-6 4 15,-1 0 7-15,-2-1-9 0,-3 12 1 16,1-14-5-16,2 1-8 15,2-3-9-15,3 13 4 0,3-13-5 16,2-5-1-16,3-6 0 0,1-2-7 16,3-23-10-16,1-10-16 15,1-8-17-15,7-11-33 0,-1-12-16 16,4-7-19-16,1-10 276 0,1-15-498 16,1-6 265-16</inkml:trace>
          <inkml:trace contextRef="#ctx0" brushRef="#br0" timeOffset="-1161.6548">261-528 465 0,'3'-12'179'0,"-4"1"35"0,2 0-118 15,3 4-1-15,-4 5 0 0,0 0-13 16,0 1-3-16,0 1-5 0,2 1 4 16,1 5-15-16,8 24-8 0,25 69-6 15,-22-43 2-15,-1 3-11 16,5 11-4-16,2 4-1 16,1 12-6-16,-3-4-12 15,5 13-5-15,1-5-4 0,-1 7-4 16,-1-18-3-16,1-2-10 15,-5-23-10-15,-4-13-36 16,-1-21-24-16,-1-13-170 16,-4-14-114-16,4-2-29 15</inkml:trace>
        </inkml:traceGroup>
        <inkml:traceGroup>
          <inkml:annotationXML>
            <emma:emma xmlns:emma="http://www.w3.org/2003/04/emma" version="1.0">
              <emma:interpretation id="{6452E9EE-505A-413E-B01C-F94DD10373CD}" emma:medium="tactile" emma:mode="ink">
                <msink:context xmlns:msink="http://schemas.microsoft.com/ink/2010/main" type="inkWord" rotatedBoundingBox="25069,1271 28488,1092 28554,2346 25134,252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163.6165">2628-18 409 0,'0'-23'209'0,"7"-6"18"15,2 0-77 1,11-5-38-16,3 4-9 16,13-4-203-16,2 5 187 0,12-5 4 15,-3 5-22-15,7-5-4 16,-6 7 189-16,2-2-218 16,-8 4-15-16,-3 4-4 0,-12 6-9 0,-5 6-2 15,-13 6-1-15,-11 10 1 16,-4 4 0-16,-12 7-4 15,-3 5-1-15,-8 6-4 16,-1-4-4-16,-8 4-6 16,6-4 2-16,-4-2-1 15,2 0 2 1,-4 2 0-16,7-1 5 16,1 3 1-16,7 0 2 15,3 5 4 1,5 2 5-16,8 4 9 15,7-1 10-15,7 3 9 0,8-8 0 0,8 0 1 16,6-6-6-16,7-5-9 16,1-8-9-16,7-3-2 15,-3-4-5-15,4-3-8 16,-6-1-11-16,8 0-29 16,-11-2-24-16,1 2-59 15,-8 0-58-15,-4-1-191 16,-9-1 18-16</inkml:trace>
          <inkml:trace contextRef="#ctx0" brushRef="#br0" timeOffset="1523.1321">3443 32 662 0,'38'-30'237'15,"5"-8"52"-15,-2 2-190 16,-2-7-4-16,-10 5-20 15,-7-3-13-15,-10 7-20 16,-8 0 8-16,-6 9-10 16,-7-2-2-16,-5 11-16 15,-6 3-1-15,-2 13-4 16,-6 6-4-16,-1 13-4 0,-5 6 14 31,5 8 3-31,0 10 4 16,6 2 0-16,11 7-1 15,6 2-7-15,13 3-9 16,6-7-4-16,16 2-5 16,1-9-1-16,8 0-8 0,-2-5-11 15,5-4-30-15,-5-9-20 16,5-8-56-16,-5-14-23 0,0-17-22 16,-6-10-1-16,3-11-159 15,-8-7 74-15</inkml:trace>
          <inkml:trace contextRef="#ctx0" brushRef="#br0" timeOffset="2126.7842">3944-235 789 0,'9'20'291'0,"0"10"44"16,-1 11-205-16,5 8-22 15,-2-2-47-15,3 3-16 16,-1-11-21-16,-1 3-22 15,-3-14 4-15,0-3 0 16,-3-8-3-16,-3-8 1 16,1-13-1-16,-1-12-5 15,1-9-4-15,3-17-8 0,2-2-108 16,9-14 89-16,-2 6-1 16,9-9 1-16,1 13 4 15,8-1 109-15,-7 13-88 16,7 6 9-16,-7 17 7 0,-1 13 9 15,-6 16 15-15,-2 11 11 16,-5 13 1-16,-3 14-1 16,-4-2 1-16,-3 9-10 15,1-9-8-15,-6 1 0 16,2-15-4-16,2-6-5 16,0-14-8-1,1-7-1-15,-3-11-3 16,8-11-2-16,-1-8-3 15,2-17-9-15,2-7-12 0,6-15-7 16,0 4-3-16,6-8 0 16,-3 10 10-16,5 3 9 15,-4 17 6-15,5 5 7 16,-9 13 8-16,5 15 2 0,-4 7 12 16,0 11 7-16,0 8-3 15,-2 13-1 1,-3-8-4-16,1 13-11 15,-5-7-5-15,-2 3-2 16,0-5-4-16,4 5-12 16,-4-9-11-16,4-5-23 15,0-9-17-15,3-5-37 16,-3-8-9-16,5-10-44 16,-3-4-201-16,-1-13 51 15</inkml:trace>
          <inkml:trace contextRef="#ctx0" brushRef="#br0" timeOffset="695.6723">2450-894 739 0,'6'4'262'0,"12"19"64"16,3 13-187-16,6 25-8 16,2 4-33-16,0 19-22 0,-3 2-24 15,1 15-36-15,-7-8 3 0,-4 13-6 16,-5-15-7-16,-4 3-8 16,-1-19 4-16,-3-3-10 15,4-20-11 1,4-7-26-1,-2-18-19-15,0-9-38 16,2-11-18-16,-6-13-237 0,-3-8 62 16</inkml:trace>
          <inkml:trace contextRef="#ctx0" brushRef="#br0" timeOffset="2502.6017">5020-458 381 0,'11'33'462'0,"-4"8"-123"15,2 16-208-15,2 3 238 16,0 10-280-16,-2-9-21 0,7 1-3 15,4-8-10-15,-1-5-37 16,3-13-10-16,1-4-12 16,-1-12-10-16,-1-6-11 15,-4-9 28-15,1-6 1 16,-2-10-1-16,-2-9 1 16,-1-9 0-16,3-10 0 15,-5-2-2-15,-1-10-1 16,-1 1 0-16,0-7-1 15,-2 3-1-15,-5-9-1 16,2 7-2-16,-8 4-2 16,2 9-20-16,-1 4-25 15,1 14-14-15,-3-2-32 16,5 9-19-16,-2 3-160 16,0 5-66-16,2 8-36 15</inkml:trace>
          <inkml:trace contextRef="#ctx0" brushRef="#br0" timeOffset="2827.9532">5419-465 679 0,'77'99'277'0,"-57"-54"30"16,0 14-150-16,-1-11-44 15,-3 3-3-15,-5-12-27 0,-4-1 2 16,-3-15-18-16,-6-3-4 16,-5-13-5-16,0-7 4 15,-4-9-18-15,-3-14-5 16,-1-4-8-16,6-14-16 16,6-1-14-16,6-12 1 15,8-5-9-15,12-16-24 16,4-2-17-16,9-15-17 15,4 11-38-15,12 2-50 16,-4 20-31-16,10 7-207 16,1 22 17-16</inkml:trace>
        </inkml:traceGroup>
        <inkml:traceGroup>
          <inkml:annotationXML>
            <emma:emma xmlns:emma="http://www.w3.org/2003/04/emma" version="1.0">
              <emma:interpretation id="{BCDB924E-AC62-4D96-BCB2-6346C9E23DEB}" emma:medium="tactile" emma:mode="ink">
                <msink:context xmlns:msink="http://schemas.microsoft.com/ink/2010/main" type="inkWord" rotatedBoundingBox="29070,1110 31261,995 31315,2041 29125,2155"/>
              </emma:interpretation>
              <emma:one-of disjunction-type="recognition" id="oneOf2">
                <emma:interpretation id="interp2" emma:lang="" emma:confidence="0">
                  <emma:literal>Weber</emma:literal>
                </emma:interpretation>
                <emma:interpretation id="interp3" emma:lang="" emma:confidence="0">
                  <emma:literal>khi</emma:literal>
                </emma:interpretation>
                <emma:interpretation id="interp4" emma:lang="" emma:confidence="0">
                  <emma:literal>whir</emma:literal>
                </emma:interpretation>
                <emma:interpretation id="interp5" emma:lang="" emma:confidence="0">
                  <emma:literal>Debi</emma:literal>
                </emma:interpretation>
                <emma:interpretation id="interp6" emma:lang="" emma:confidence="0">
                  <emma:literal>ahi</emma:literal>
                </emma:interpretation>
              </emma:one-of>
            </emma:emma>
          </inkml:annotationXML>
          <inkml:trace contextRef="#ctx0" brushRef="#br0" timeOffset="4106.8227">7016-827 719 0,'22'53'308'0,"8"26"20"15,3 6-198-15,11 17-13 16,-4-12-56-16,3 5-13 0,-11-20-19 0,-1-5-9 15,-11-21-8-15,-4-6-6 32,-9-20-2-32,2-14-4 0,-7-14-1 0,-1-19-2 15,1-8-7-15,0-16-9 16,2-3-6-16,1-8-4 31,2 4 1-31,2-8 6 16,0 11 6-16,0 3 7 0,-4 17 6 15,-1 12 9-15,-4 13 8 16,-4 18 6-16,-3 9 4 16,2 15 10-16,-6 3-5 15,2 12 1-15,0-8-1 16,4 8 8-16,-1-9-4 0,5 4 2 16,2-9-4-16,7 2-3 31,2-11-12-31,10-4-4 0,2-11-5 15,10-6-3-15,0-8-9 16,8-11-21-16,-6-8-22 16,5-13-30-16,-6-4-30 15,1-17-12-15,-11-1-255 16,0-7 76-16</inkml:trace>
          <inkml:trace contextRef="#ctx0" brushRef="#br0" timeOffset="4713.3906">7666-939 696 0,'2'63'301'0,"1"9"28"0,3 23-157 16,-1-2-26-16,4 17-39 15,2-17-42-15,3 1-16 31,6-24-25-31,1-13-26 16,3-25 8-16,1-12-1 16,-2-24-3-16,1-15-6 15,-3-10-4-15,2-23-8 0,-6 2-8 16,-3-10-6-16,-7 3 3 16,-3-4-5-16,-8 13 6 15,-1-1 7-15,-2 17 8 0,-1 12 12 16,1 18 13-16,0 15 15 15,3 14 7-15,3 14 9 16,2 9-4-16,5 13 4 16,5-4-12-16,3 2-5 15,4-12-10-15,0-6-5 16,3-13-8 0,10-8-3-16,-4-13-4 0,7-11-8 15,0-3-5-15,2-13-12 0,-7-7-6 16,3-6-9-16,-7-1 4 15,-2-11 1 1,-5 0 11-16,-3-8 6 16,-5 5 11-16,1-1 4 15,-4 9 3-15,2 6 9 0,-1 16 7 16,0 11 16-16,1 15 6 16,4 15 7-16,-2 8 2 15,7 12-2-15,-2 5-16 16,5 2-5-16,-1-4-6 15,5 4-11-15,-5-12-13 16,5-2-36-16,-3-10-34 0,1-10-329 16,-1-14 64-16</inkml:trace>
          <inkml:trace contextRef="#ctx0" brushRef="#br0" timeOffset="4913.5981">8642-1170 1025 0,'-7'3'271'0,"-13"12"37"16,-1 1-313-16,1 9-330 16,0-14 43-16</inkml:trace>
          <inkml:trace contextRef="#ctx0" brushRef="#br0" timeOffset="3591.2605">6661-497 755 0,'-9'3'173'0,"2"1"87"16,-1 0-212-16,3-1 7 15,0-1 0-15,1 0 9 0,2 0-15 16,2-1 0-16,2-1-13 16,2-1 0-16,1-3-11 15,8-3-3-15,8-9-9 16,55-53-2-16,-57 43-4 0,-1-5-1 16,-5 6 1-16,-6 2 0 15,-5 3 0-15,-8 4-1 16,-6 7 0-16,-6 2 0 15,-4 5 1-15,-5 7-1 16,4 4 0-16,-7 7-1 16,4 4-2-16,-4 9 0 15,1 1 5-15,2 17 5 0,4 3 1 16,1 18 3-16,10-5 1 16,8 11-4-16,8-13-5 0,10 0-2 15,10-16-4-15,13 0 0 16,-1-17-4-16,11-3-13 15,-4-12-11-15,9-11-35 16,-5-9-28-16,6-10-279 31,-11-6 63-31</inkml:trace>
        </inkml:traceGroup>
      </inkml:traceGroup>
    </inkml:traceGroup>
    <inkml:traceGroup>
      <inkml:annotationXML>
        <emma:emma xmlns:emma="http://www.w3.org/2003/04/emma" version="1.0">
          <emma:interpretation id="{4439BD7A-66E2-4B68-8FFE-EB1851A3299F}" emma:medium="tactile" emma:mode="ink">
            <msink:context xmlns:msink="http://schemas.microsoft.com/ink/2010/main" type="paragraph" rotatedBoundingBox="22596,3069 32178,2517 32289,4440 22707,49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9F1BBD1-20A7-4371-9BFF-96B317B5F0DA}" emma:medium="tactile" emma:mode="ink">
              <msink:context xmlns:msink="http://schemas.microsoft.com/ink/2010/main" type="line" rotatedBoundingBox="22596,3069 32178,2517 32289,4440 22707,4992"/>
            </emma:interpretation>
          </emma:emma>
        </inkml:annotationXML>
        <inkml:traceGroup>
          <inkml:annotationXML>
            <emma:emma xmlns:emma="http://www.w3.org/2003/04/emma" version="1.0">
              <emma:interpretation id="{29360018-CE2A-4844-9EEC-3BD04D6ED758}" emma:medium="tactile" emma:mode="ink">
                <msink:context xmlns:msink="http://schemas.microsoft.com/ink/2010/main" type="inkWord" rotatedBoundingBox="22607,3258 27633,2968 27699,4110 22673,4399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7491.3135">2454 1504 806 0,'32'47'302'0,"2"14"35"16,8 14-185-16,1 0-53 15,2-1-16-15,-10-11-26 16,0-6 2-16,-12-19-15 0,-9-13-12 16,-5-12 3-16,-5-13 5 31,-4-13-10-31,0-12-4 15,-2-6-5-15,0-21-8 16,4-5-9-16,-2-11-6 16,5 3-8-16,1-10-32 0,-4 10-19 15,3-1-41-15,-1 12-36 16,-4 0-280-16,-2 15 69 16</inkml:trace>
          <inkml:trace contextRef="#ctx0" brushRef="#br0" timeOffset="7870.6629">3012 1416 327 0,'9'25'424'0,"0"76"-97"15,-18-46-177-15,0 17 224 16,2-5-257-16,3 1-10 16,4-9-36-16,2-3-15 15,5-22-26-15,6-7-7 16,1-15-10-16,8-12-2 0,1-16-2 16,4-11-2-16,-2-11-2 15,-3-10-2-15,-6-2-3 16,-5-4-4-16,-10 5-4 15,-4-3-9-15,-6 9-8 0,-7-2-17 32,-4 8-9-32,-7-1-23 0,0 11-3 0,-2 6-27 15,4 10-8-15,-2 11-244 32,9 12 70-32</inkml:trace>
          <inkml:trace contextRef="#ctx0" brushRef="#br0" timeOffset="8166.2282">2983 942 762 0,'2'-16'254'0,"7"9"69"16,-2 12-209-16,1 15 23 16,-3 7-32-16,0 16-13 15,-3 4-33-15,0 7-21 16,-2-10-25-16,2 3-15 16,1-13-22-16,1-7-12 15,5-14-57-15,5-12-289 16,2-11 72-16</inkml:trace>
          <inkml:trace contextRef="#ctx0" brushRef="#br0" timeOffset="8309.5226">3215 967 920 0,'5'24'223'15,"1"4"79"-15,3 15-265 16,-4-1-19-16,2 8-30 0,2-5-29 15,0 5-261-15,4-9 54 16</inkml:trace>
          <inkml:trace contextRef="#ctx0" brushRef="#br0" timeOffset="8659.8228">3533 1355 773 0,'7'14'262'16,"5"19"63"-16,-3 4-214 0,7 15 4 15,-3 0-33-15,0 15-8 16,1-4-27-16,-5 5-8 31,2-9-10-31,-6-1-6 16,2-17-5-16,-5-5 1 15,0-15-3-15,0-10-2 16,-1-7 6-16,-2-13-1 16,-1 5-1-16,0-3-4 15,0-13-4-15,-3-30-6 16,-2-51-15-16,8 46-28 0,3 3-24 0,1-6-29 16,4 8-31-16,0-2-28 15,6 11-15-15,-1 1-177 16,0 13 45-16</inkml:trace>
          <inkml:trace contextRef="#ctx0" brushRef="#br0" timeOffset="8723.0627">3741 1368 19 0</inkml:trace>
          <inkml:trace contextRef="#ctx0" brushRef="#br0" timeOffset="5864.999">480 1332 560 0,'-54'-13'216'16,"14"6"29"-16,-1 5-130 15,7 4-28-15,-4 5-10 0,4 2-5 0,-3 9 7 16,4 2-12-16,-3 9-2 16,9-1-2-16,2 6-9 15,9-5-14-15,5-2-6 16,11-5-6-16,9 1-4 15,11-3-12-15,12 3 1 16,4-2 1 0,9 10 2-16,-4-1-2 15,-3 3 7-15,-9-1-1 16,-9 2 8-16,-11-7 0 16,-11 5 3-16,-5-5-8 15,-15 7-1-15,-5-5-10 16,-9 7-4-16,0-4-5 0,-5 1-3 15,7-12-7-15,2 1-16 16,8-10-12-16,6-6-23 16,11-8-13-16,5-14-10 15,6-8-14-15,5-12-27 16,4-5-2-16,1-14-222 16,2 6 49-16</inkml:trace>
          <inkml:trace contextRef="#ctx0" brushRef="#br0" timeOffset="6269.8219">327 1447 579 0,'32'-35'240'0,"-5"12"30"15,15 2-101-15,-1 13-41 0,13 10-6 16,-6 13-15 0,11 11-12-16,-10 7-44 15,3 10-7 1,-9-4-16-16,0 10-2 15,-9-8-9-15,-7 2 1 16,-7-7-1-16,-8 0 0 16,-8-9-5-16,-8-4-2 15,-1-5-1-15,-9-7-2 0,1-4-4 16,-7-3-5-16,-1-6-5 16,-6 0-7-16,2 2-3 15,-6 2-1-15,8 1 4 16,0 8 3-16,8 2 5 15,5 7 2-15,8-1 3 16,5 3 3-16,6 1 2 16,7 0 0-16,2-3 0 15,6-7 0-15,-1-4-4 16,9-7-24-16,1-8-20 16,4-8-58-16,-1-8 113 0,4-12-388 15,-10 0 132-15</inkml:trace>
          <inkml:trace contextRef="#ctx0" brushRef="#br0" timeOffset="6882.7553">1138 1452 774 0,'11'34'280'0,"0"13"50"0,9 16-191 31,-2-2-29-31,3 9-12 0,-5-9-44 15,4 0-9-15,-7-18-20 16,-4-9-7-16,-6-16-4 16,-1-13-1-16,-4-10-1 15,2-17-4-15,0-7-1 16,4-17-4-16,3-3-8 16,4-12-10-16,1 4-6 0,6-10-9 15,0 15 10-15,4-3 4 16,-3 14 9-16,5 10 8 0,-8 17 11 15,4 14-1-15,-2 16 4 16,0 18 3-16,-2 7 7 16,2 18 0-1,-4 1-6-15,2 11-3 0,-1-4-2 16,-1 1-1-16,-5-16 0 16,0-5 1-16,-4-19 0 0,-3-11 2 15,-2-12-5-15,0-16-3 16,0-10-1-16,4-19-2 15,-1-5-7-15,4-17-8 32,2 0-5-32,2-13-8 0,3 10 0 15,6-6 2-15,0 15 7 16,7 6 5-16,-2 21 8 16,6 15 9-16,-6 17 11 15,3 21 5-15,-4 12 2 16,1 14 4-16,-7 4-8 15,-4 14-9-15,-3-5-3 0,3 7-3 16,-3-9-4-16,3 0-7 16,3-16-11-16,4-6-33 15,-1-17-34-15,3-12-32 16,4-10 112-16,4-14-406 16,3-9 174-16</inkml:trace>
          <inkml:trace contextRef="#ctx0" brushRef="#br0" timeOffset="7197.5637">2291 1355 752 0,'-20'-11'250'16,"-5"8"54"-16,3 6-199 16,-3 13-1-16,5 6-30 15,2 7-1 1,6 3-8-16,5 4-23 15,8-4-6-15,8 4 2 16,4-5-10-16,9 6-8 16,1-3 4-16,6 11-1 15,-10-5-8-15,-1 6 4 16,-7-4-2-16,-7 4 2 16,-6-12-3-16,-2 4-1 15,-1-11-7-15,-2 2-12 16,3-11-13-16,-1-2-28 15,1-7-21-15,1-7-52 16,3-10 17-16,0 7-291 16,0-3 79-16</inkml:trace>
          <inkml:trace contextRef="#ctx0" brushRef="#br0" timeOffset="9016.2724">3752 1362 330 0,'5'-2'415'16,"0"1"-90"-16,2 1-192 15,4 1 208-15,2 8-237 16,-2 2-23-1,57 84-18-15,-56-52-2 0,5 13 1 16,-3 1-15-16,6 8-4 16,-2-9-12-16,3 1-2 15,-5-12-7-15,4-11-2 16,-7-14-5-16,-1-4 2 16,-1-12-2-16,1-10 0 15,-1-5-3-15,4-14 0 16,-3-9-6-16,1-12-1 0,-1-3-4 0,3-12 0 15,-6 7-1-15,1-7-4 16,-2 7-9-16,-3-5-24 16,-3 5-13-16,1 0-34 31,-6 11-13-31,3 7-29 16,0 10 6-16,0 9-6 15,-2 10-232-15,4 7 82 0</inkml:trace>
          <inkml:trace contextRef="#ctx0" brushRef="#br0" timeOffset="9377.1113">4365 1355 500 0,'9'32'347'0,"6"15"-48"0,-3 7-39 16,4 3-156-16,-3 2-3 15,-4-6-22-15,-4-5-4 16,-3-14-23-16,0-7-6 0,-2-13-13 16,-2-15-12-1,-1-14-6-15,1-15-6 16,2-12-10-16,7-13-13 16,4 3-1-16,8-6-2 15,5 12 1-15,10-3 3 16,-2 12 6-16,8 8 10 15,-3 13 5-15,6 14 8 16,-9 16 5-16,8 15 2 0,-6 10-4 16,1 17-3-16,-4 0-7 15,-1 12-5-15,-3-4-12 16,-1 6-30-16,-1-12-29 16,2-1 310-16,0-15-637 0,7 1 295 15</inkml:trace>
        </inkml:traceGroup>
        <inkml:traceGroup>
          <inkml:annotationXML>
            <emma:emma xmlns:emma="http://www.w3.org/2003/04/emma" version="1.0">
              <emma:interpretation id="{CDE4DE6F-4452-4717-B5B9-62BFF390B5D8}" emma:medium="tactile" emma:mode="ink">
                <msink:context xmlns:msink="http://schemas.microsoft.com/ink/2010/main" type="inkWord" rotatedBoundingBox="28198,2747 31710,2544 31821,4467 28309,4669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0480.5917">5627 1411 777 0,'7'-76'242'0,"-3"58"71"15,3 9-211-15,6-3 3 16,1 8-11-16,4 6-19 16,2 7-13-1,5 11 7-15,2 14-19 0,3 12-6 16,-3 8-7-16,5 9-8 16,-6-7-21-16,-1 5-1 15,-4-7-3-15,-1-4-1 16,-4-11-1-16,4-3 1 15,-8-16 0-15,1-13 2 16,-1-10 2-16,1-17 2 0,-4-12 1 16,4-13 1-16,-3-2-3 15,3-16-2-15,-1 6-3 16,1-8-4-16,0 6-7 16,-1-7-15-16,-1 10-7 15,0 0-24-15,-2 15-11 16,1 5-28-16,-2 13-18 0,1 12-25 15,1 13 12-15,-1 1-226 16,0 8 78-16</inkml:trace>
          <inkml:trace contextRef="#ctx0" brushRef="#br0" timeOffset="10664.4682">6393 1351 568 0,'13'9'265'0,"-2"4"-10"15,-1 0-143-15,5 12-7 16,-1-2-32-16,4 9-25 0,0 1 23 16,4 11-14-1,-8-4-24-15,6 10-7 16,-6-7-18-16,-1 8-24 0,-10-12-6 16,3-5-22-16,-3-9-18 15,-5-7-185-15,-3-20-64 16,7-7-45-16</inkml:trace>
          <inkml:trace contextRef="#ctx0" brushRef="#br0" timeOffset="10819.0919">6564 1242 828 0,'-23'-48'310'0,"-4"4"12"15,10 28-227-15,3 7-50 31,7 9-50-31,-6 7-17 0,6 2-16 16,4 0-57-16,6-3-222 0,-1-6 42 16</inkml:trace>
          <inkml:trace contextRef="#ctx0" brushRef="#br0" timeOffset="11366.3262">7102 1240 670 0,'-9'0'162'16,"-7"7"66"-16,-4-1-161 16,4 4 18-16,-5 3-10 15,1-2-3-15,-2 3-4 16,5 1-30-16,-5 8-27 16,4 0 8-16,-2 11-1 15,6 4 10-15,3 12 5 16,6-5-3-16,7 7 0 15,3-3-1-15,11-1-14 16,0-8-8-16,11-8-1 16,0-11-2-16,7-13-1 15,0-14 0-15,2-19-1 0,-7-11-3 16,-2-19-2-16,-11-5-2 16,-5-15 1-16,-8 5 1 0,-8-13 2 15,-2 10 2-15,-8-15 1 16,-1 7 0-16,-9-10 1 15,2 8-1-15,-2-10 1 16,3 14-2-16,1-2-1 16,6 15-6-16,3 8-22 15,3 22-21-15,-2 9-291 0,4 26 70 16</inkml:trace>
          <inkml:trace contextRef="#ctx0" brushRef="#br0" timeOffset="11582.4064">6831 908 454 0,'7'0'469'0,"13"-7"-127"16,7-2-271-16,20-13 275 15,3-1-320-15,18-6-39 16,2 2-42-16,11-1-289 16,-7 12 56-16</inkml:trace>
          <inkml:trace contextRef="#ctx0" brushRef="#br0" timeOffset="12384.3393">8095 1199 555 0,'-29'-18'271'16,"-1"11"15"-16,-3 1-117 0,-6 3-17 15,3 6-63-15,-4 3-39 16,5 6 9-16,-3 8-12 15,7 5-10-15,3 9 23 16,8 9 23-16,0 6-30 16,9-6-7-16,8 7-10 15,6-12-6-15,12-6-3 16,3-14-5-16,7-7-7 16,3-17-6-16,8-19-1 15,-3-11-4-15,1-23-2 16,0-7-10-16,-4-17-5 15,-8-1-6-15,-4-13-3 16,-6 13-5-16,-12-11-1 16,-3 12 0-16,-6-9 0 15,-5 17 2-15,-3-6 5 0,7 20 9 16,-1 15 5-16,5 20 4 16,5 21 11-16,1 18 5 15,0 23 16-15,0 12 7 16,0 31 11-16,5 7-2 0,-1 36-2 15,3-2-13-15,0 20-6 16,6-19-13-16,1 4-10 16,4-28-14-16,7-9-29 15,0-30-21-15,0-14-53 16,0-24-26-16,-3-22-275 16,-1-12 58-16</inkml:trace>
          <inkml:trace contextRef="#ctx0" brushRef="#br0" timeOffset="12784.9377">8272 1082 794 0,'-7'13'290'0,"0"7"45"16,0 12-181-16,2 6-46 15,-1 17-6-15,4-5-30 0,6 4-11 16,1-5-29-16,6-8-10 31,2-18-13-31,6-12-5 16,-1-16-5-16,4-15-3 16,-1-9-4-16,1-14-16 15,-6 2-2-15,-3-9-1 16,-4 8 1-16,-8-4 2 15,-1 10 14-15,-5 4 3 16,1 10 3-16,-3 9 1 0,4 17 5 16,-3 12 8-16,6 15 6 15,0 12-2-15,6 3 0 0,1 15-2 16,4-5-7-16,3 5-13 16,2-9-5-16,8-2-56 15,2-12-32-15,7-9-278 16,-3-11 33-16</inkml:trace>
          <inkml:trace contextRef="#ctx0" brushRef="#br0" timeOffset="13282.2293">8904 978 692 0,'-21'-14'309'0,"1"5"26"16,0 9-175-16,0 18-13 16,4 9-44-16,0 18-4 0,0 1-24 0,7 17-6 15,2-9-22-15,5 1-16 16,6-15-16-16,10-4-10 31,0-22-7-31,11-10-19 16,4-15-4-16,5-14-8 0,-1-6-9 15,-1-10-4-15,-7 2 9 16,-2-8 5 0,-10 8 5-16,-2-3 8 0,-4 15 6 15,-2 4 0-15,-1 19 7 16,1 19 5-16,2 17 5 16,2 22 32-16,2 16 36 15,5 21-6-15,4 5 6 16,3 17 14-16,-1-4-27 15,-1 11-22-15,-10-16 16 16,-9 6-8-16,-9-22-13 0,-9 0-3 16,-9-22-8-16,-8-7-12 15,5-21-1-15,-7-13-8 16,5-18-11-16,5-12-34 16,5-13-33-16,4-20-32 15,7-10-50-15,0-24-308 16,5-3 87-16</inkml:trace>
        </inkml:traceGroup>
        <inkml:traceGroup>
          <inkml:annotationXML>
            <emma:emma xmlns:emma="http://www.w3.org/2003/04/emma" version="1.0">
              <emma:interpretation id="{DA9A4DC3-5E1B-40CA-A579-44C88EAF7D86}" emma:medium="tactile" emma:mode="ink">
                <msink:context xmlns:msink="http://schemas.microsoft.com/ink/2010/main" type="inkWord" rotatedBoundingBox="31927,2926 32201,2910 32252,3807 31979,3823"/>
              </emma:interpretation>
              <emma:one-of disjunction-type="recognition" id="oneOf5">
                <emma:interpretation id="interp9" emma:lang="" emma:confidence="0">
                  <emma:literal>}</emma:literal>
                </emma:interpretation>
                <emma:interpretation id="interp10" emma:lang="" emma:confidence="0">
                  <emma:literal>S</emma:literal>
                </emma:interpretation>
                <emma:interpretation id="interp11" emma:lang="" emma:confidence="0">
                  <emma:literal>)</emma:literal>
                </emma:interpretation>
                <emma:interpretation id="interp12" emma:lang="" emma:confidence="0">
                  <emma:literal>s</emma:literal>
                </emma:interpretation>
                <emma:interpretation id="interp13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13671.0961">9448 752 974 0,'-20'2'350'0,"-3"10"57"0,1 10-270 16,-1 8-9-16,3 1-50 16,6 3-11-16,7-5-26 15,7-2-7-15,9-4-14 0,14 2-2 0,6-3-6 16,12 8 1-16,2 1-2 15,0 10-1-15,-7 0-4 16,-4 9 2-16,-8-5 0 16,-12 9 8-16,-6-7 2 15,-8 10 5-15,-7-6 0 16,-9 4-2 0,-2-10-6-16,-3-2-7 15,-2-16-19-15,0-5-57 16,1-19-40-16,1-10-385 15,1-9 64-15</inkml:trace>
        </inkml:traceGroup>
      </inkml:traceGroup>
    </inkml:traceGroup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3T09:48:34.464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2B6871A-7DE4-4747-88F2-C766DC480426}" emma:medium="tactile" emma:mode="ink">
          <msink:context xmlns:msink="http://schemas.microsoft.com/ink/2010/main" type="writingRegion" rotatedBoundingBox="18709,14200 31066,13686 31218,17350 18862,17864"/>
        </emma:interpretation>
      </emma:emma>
    </inkml:annotationXML>
    <inkml:traceGroup>
      <inkml:annotationXML>
        <emma:emma xmlns:emma="http://www.w3.org/2003/04/emma" version="1.0">
          <emma:interpretation id="{AB0EA1B3-989D-4B87-9E34-1DC9FBEF4A63}" emma:medium="tactile" emma:mode="ink">
            <msink:context xmlns:msink="http://schemas.microsoft.com/ink/2010/main" type="paragraph" rotatedBoundingBox="18710,14090 30385,13791 30437,15806 18762,161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B8BCBEA-90DD-4756-8CCD-976A447A9311}" emma:medium="tactile" emma:mode="ink">
              <msink:context xmlns:msink="http://schemas.microsoft.com/ink/2010/main" type="inkBullet" rotatedBoundingBox="18715,14282 20322,14241 20368,16064 18762,16105"/>
            </emma:interpretation>
          </emma:emma>
        </inkml:annotationXML>
        <inkml:trace contextRef="#ctx0" brushRef="#br0">-67 163 341 0,'1'1'30'0,"1"1"-30"16,0-2-93-16</inkml:trace>
        <inkml:trace contextRef="#ctx0" brushRef="#br0" timeOffset="334.8453">-1 55 139 0,'14'-58'348'0,"-14"58"-126"15,-3 6-71-15,1-1 89 16,2-5-177-16,0 2-20 0,0 3 14 15,2 26-3 1,14 82 11-16,-9-39-4 16,11 39 4-16,-2 10-16 15,2 32-5-15,-2-12-15 0,-1 23-6 16,-10-25-6-16,-5 10 0 16,-7-29-6-16,-4 9 0 15,0-34-1-15,-3-5-6 16,3-30-8-16,2-10-1 15,4-23-33-15,1-18-44 16,6-20-45-16,-2-20-214 16,7-12 17-16</inkml:trace>
        <inkml:trace contextRef="#ctx0" brushRef="#br0" timeOffset="666.4753">65 787 668 0,'-14'-20'229'0,"14"-14"37"0,16-3-173 16,22-21-37-16,12-5-25 31,26-7-1-31,1 11-16 0,14 9-7 16,-3 23-5-16,-2 14-1 15,-16 19 2-15,-10 14 14 16,-30 8 9-16,-21 21 18 16,-22 8 9-16,-28 17 4 15,-14 5-11-15,-19 10-6 16,-1-11-18-16,-8-1-6 16,15-18-25-16,1-12-32 0,21-20-26 15,4-13-101-15,14-19-178 16,10-10 17-16</inkml:trace>
        <inkml:trace contextRef="#ctx0" brushRef="#br0" timeOffset="1113.4548">370 740 666 0,'36'27'204'0,"20"-7"61"16,7-7-186-16,14-10-10 15,0-12-17-15,11-10-12 16,-11-7-21-16,2-9-4 16,-18-1-4-16,-5-9 4 15,-20 7 2-15,-11-9 14 16,-16 12 3-16,-11-5 5 0,-10 13-4 15,-10-3-4-15,-5 10-14 16,-3 0-4-16,-1 8-8 16,-5 1-1-16,6 5-3 15,1 5-1-15,2 8 1 16,6 11-1-16,6 3 1 16,3 15 1-1,6 2 2-15,4 18-1 16,2-1 0-16,8 15 0 15,1-7-2-15,7 5-1 16,5-18-1-16,13 1-12 16,0-17-15-16,15-2-43 15,3-10 504-15,5-4-768 16,-1-2 393-16</inkml:trace>
        <inkml:trace contextRef="#ctx0" brushRef="#br0" timeOffset="1270.1817">1548 884 846 0,'-11'7'222'0,"6"6"52"16,8-1 9-16,3-4-561 15,13-1 241-15</inkml:trace>
      </inkml:traceGroup>
      <inkml:traceGroup>
        <inkml:annotationXML>
          <emma:emma xmlns:emma="http://www.w3.org/2003/04/emma" version="1.0">
            <emma:interpretation id="{CD964432-6055-42ED-8A60-4B8BBD360DBE}" emma:medium="tactile" emma:mode="ink">
              <msink:context xmlns:msink="http://schemas.microsoft.com/ink/2010/main" type="line" rotatedBoundingBox="21033,14030 30385,13791 30433,15683 21081,15923"/>
            </emma:interpretation>
          </emma:emma>
        </inkml:annotationXML>
        <inkml:traceGroup>
          <inkml:annotationXML>
            <emma:emma xmlns:emma="http://www.w3.org/2003/04/emma" version="1.0">
              <emma:interpretation id="{4DEA8080-033E-42B4-8056-7AED99AA2A90}" emma:medium="tactile" emma:mode="ink">
                <msink:context xmlns:msink="http://schemas.microsoft.com/ink/2010/main" type="inkWord" rotatedBoundingBox="21038,14247 23329,14189 23356,15241 21065,1530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2014.167">2269 645 729 0,'18'8'211'0,"18"-3"68"0,52-9-209 16,-48-24-12-16,-5-3-17 16,7-5-15-1,-12-1-17-15,-3-5-4 16,-7 10 2-16,-7-2 3 16,-10 7 4-16,-5 2 7 15,-3 9 7-15,-8-1 4 16,-1 7-14-16,-6 3-13 15,1 5 3-15,-7 5-7 16,3 6-8-16,-6 7 10 0,2 2 10 0,0 9-10 16,4 0 7-16,2 13 9 15,4 1 1-15,3 7 6 16,7 5 2-16,3 2-5 16,4-8-7-16,9 5-3 15,4-9-6-15,10-2-2 16,2-5-4-1,9 2-1-15,4-11-1 16,9-2-16-16,-4-7-8 16,7-2-20-16,-3-5-13 15,3-6-26-15,-9-7 1 16,2-7-30-16,-5-9-5 16,-6-14-175-16,-3-9 44 15</inkml:trace>
          <inkml:trace contextRef="#ctx0" brushRef="#br0" timeOffset="2273.5969">2946-53 803 0,'-4'18'250'15,"3"9"76"-15,8 20-189 16,4 5-84-16,5 14-7 15,2 2-27-15,1 15-28 16,-4-8-28-16,-1 20 37 16,-5-12-5-16,-2 10-5 15,-3-14-9-15,-4-3-5 16,-4-24-6-16,1-9-13 16,-1-22-18-16,0-12-238 0,4-16 63 15</inkml:trace>
          <inkml:trace contextRef="#ctx0" brushRef="#br0" timeOffset="2813.061">3036 638 665 0,'1'-2'241'0,"3"-3"41"15,10-13-179-15,83-75-24 16,-52 59-23-16,9 0-18 16,-4 8-22-16,6 3-6 15,-6 9-3-15,-3-1-14 16,-9 6-1-16,-8 2-7 15,-12 5-4-15,-9 2-17 16,-7 4-9-16,-11 3-33 16,7-7-16-16,-3 2-31 0,-10 2 9 15,-26 8 3-15,-54 13 33 16,48-18 22 0,4 1 36-16,-4-3 25 15,8 0 27-15,-6 3 34 0,7-1 17 16,8 5 28-16,7 3-8 15,8-1-5-15,8 2-22 16,9 4-7-16,3-2-21 16,10 11 15-16,3-2-7 15,10 5 5-15,3-2-3 0,10 8-2 16,0-7-25-16,6 8-5 16,-2-3-11-16,9-4-4 15,-9-5-18-15,-1-7-24 16,-6-11-16-16,-2-7-14 15,-14-11-67-15,-1-13-201 16,-10-8 59-16</inkml:trace>
          <inkml:trace contextRef="#ctx0" brushRef="#br0" timeOffset="3560.9344">3614 71 822 0,'7'22'250'0,"9"15"59"15,2 5-237-15,9 13-11 16,-4 1-25-16,2 12-2 16,-7-5-18-1,-2 14-1-15,-5-7-2 16,-6 9-6-16,-6-13-8 15,-5 4 4-15,-3-18-1 16,-5-8 1-16,1-16 0 16,-1-10-20-16,1-18 17 15,5-9-3-15,8-11-2 16,7-12-4-16,2-9 20 16,12-6-19-16,1 1 2 0,8-5 0 15,-1 6 3 1,5-1 1-16,-3 4 1 0,1 5 1 15,-7 8 1-15,-2 4-1 16,-8 9 0-16,-6 5 4 16,-9 7 2-16,-7 4 5 15,5 0 2-15,-2 2 9 0,-3 0-1 16,-4 3 1-16,-12 4-2 16,-56 78 0-16,59-57-6 15,0 10 2-15,6-8-2 16,3 13 2-16,4-6-4 15,5 8-2-15,8-6-4 16,6 2-4-16,6-7-3 0,7-4-6 16,6-8-6-16,10-6-8 15,0-9-28-15,11-8-31 16,0-8-13-16,2-9-26 16,-3-5-6-16,-1-14 14 15,-14-2 20-15,-2-15 48 16,-5 3 38-16,-6-10 20 15,-11 5 16-15,-1-5 16 16,-7 11-24-16,-6 1 2 16,-3 11-4-16,1 7 2 15,-1 17 7-15,6 8 8 16,5 15 0-16,5 16 6 16,3 7 1-16,7 16-8 15,-3 0-15-15,8 13-10 0,-5-9-19 16,8 5-35-16,-4-12 481 15,0 0-745-15,-3-11 381 16</inkml:trace>
          <inkml:trace contextRef="#ctx0" brushRef="#br0" timeOffset="3745.9986">4515 84 1027 0,'-20'5'284'0,"2"8"55"15,9 6-309-15,12-3-369 16,10-3 75-16</inkml:trace>
        </inkml:traceGroup>
        <inkml:traceGroup>
          <inkml:annotationXML>
            <emma:emma xmlns:emma="http://www.w3.org/2003/04/emma" version="1.0">
              <emma:interpretation id="{1141BA00-FB0C-41F8-BE8D-A0B777159C7F}" emma:medium="tactile" emma:mode="ink">
                <msink:context xmlns:msink="http://schemas.microsoft.com/ink/2010/main" type="inkWord" rotatedBoundingBox="24339,13945 27557,13863 27591,15189 24373,1527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5964.2872">5599 405 101 0,'-2'-2'247'0,"0"0"-57"0,0-1-47 0,-1-3 83 16,-1 1-109-16,0-2-19 16,1 0-30-16,-1-2-1 15,2 0-19-15,1-6-16 16,-1 6 1 0,2 0 3-16,0 2-4 0,2 2 6 15,1 3-4-15,3 6 7 16,13 24-6-16,35 101-5 15,-38-51-9-15,1 8-3 0,-1 0-2 16,-7-11-11 0,-4-21 4-16,0-7 3 15,-6-22 3-15,-5-23 2 16,1-13-2-16,1-9-4 0,-1-12-4 16,-1-9-3-1,3-10-3 1,-1-1 0-16,1-3-1 15,-1 3 1-15,4 0-1 16,2 7 0-16,5 3 0 16,-2 10-1-16,6 5 0 15,0 9 1-15,5 6-1 0,2 5-1 16,5 3 2-16,3 2 0 16,4 4 1-16,-1 0 1 0,5 0 3 15,-2-1 1-15,8 1 0 16,-6 0 0-16,2-2-1 15,-6 0-1-15,1 0-2 16,-12-2 0-16,-2-1 1 16,-10 1 0-16,-2 0 7 15,-7-2 5 1,1 3-4-16,-1-1 0 16,-2-2-1-16,1 1-6 15,-3-1-5-15,-1-1 3 16,0 1 2-16,0 0 2 15,-1 3 2-15,1 1 2 16,0 3 0-16,0 3-1 0,-15 28-1 16,-19 59-3-16,34-41 0 15,5-7-1-15,-1 3-3 16,4-6 0-16,8-3 0 16,6-12-3-16,6 0-1 0,8-9-5 15,9-5-14-15,-2-8-8 16,5-10-21-16,-3-6-9 15,1-11-25-15,-7-5-7 0,-1-10-158 16,-11 3-86-16,-8-10-29 16</inkml:trace>
          <inkml:trace contextRef="#ctx0" brushRef="#br0" timeOffset="5257.024">5606 396 299 0,'0'2'-52'16,"0"-1"56"-16</inkml:trace>
          <inkml:trace contextRef="#ctx0" brushRef="#br0" timeOffset="6131.0292">6115 32 862 0,'-9'-26'278'0,"8"10"34"15,8-3-213-15,11 2-125 16,9-11 179-16,3-5-464 16,6-4 192-16</inkml:trace>
          <inkml:trace contextRef="#ctx0" brushRef="#br0" timeOffset="6802.149">6385 414 889 0,'-2'-9'205'15,"13"-9"93"-15,14-2-242 16,30-7-30-16,12-1-14 16,15-5 8-16,-1 6-16 15,9 8-33-15,-20 6-7 16,3 9-160-16,-15 10-107 15,3 8-43-15</inkml:trace>
          <inkml:trace contextRef="#ctx0" brushRef="#br0" timeOffset="6356.7259">6480-320 770 0,'-2'23'245'0,"4"9"64"16,1 10-206-16,8 17-28 15,7 4-17-15,5 21-10 16,-5 0-22-16,2 17-3 15,-4-13-4-15,-5 14-6 16,-2-16-8-16,2 6-2 16,-4-22-14-16,4 2-37 15,-1-24-18-15,3-16-52 0,0-26-219 0,5-21 44 16</inkml:trace>
          <inkml:trace contextRef="#ctx0" brushRef="#br0" timeOffset="6601.6187">6855-336 845 0,'-9'-27'274'15,"4"20"55"-15,5 19-217 0,3 17-54 16,4 25-5-16,2 17-10 16,-5 26-12-16,-1 4-8 15,-3 19-2 1,-1-10-10-16,1 10-6 15,3-16-7-15,1 5-2 16,1-17-34-16,2-2-43 16,-1-27-28-16,-3-13-250 15,-3-25 37-15</inkml:trace>
          <inkml:trace contextRef="#ctx0" brushRef="#br0" timeOffset="7287.5389">7605 382 1021 0,'20'-26'207'15,"18"-13"103"-15,5-2-304 16,12-2-2-16,-5 7 5 0,3 7 10 16,-14 13 7-16,-7 18 9 31,-10 12 16-31,-4 15 4 15,-6 8-1-15,-4 15-15 0,-5-3-8 16,1 7-15 0,3-10-10-16,-2 4-9 0,1-10 5 15,-1-4 1-15,0-13-1 16,-5-3 3-16,-1-15-1 16,-7 1 1-16,5-8 0 0,1 0 1 15,-2-2-1-15,-1 1 2 16,-2-2 0-16,0-3 3 15,-4-1 0-15,0 0 3 16,2 2-4-16,2 2-2 16,0 1-3-16,0 4-3 15,1 4-2-15,1 5 1 16,-4 25-6-16,0 59-20 16,20-59-16-16,7-1-39 15,1-8-27-15,14-4-48 16,3-10-216-16,12-9 50 15</inkml:trace>
          <inkml:trace contextRef="#ctx0" brushRef="#br0" timeOffset="7989.8112">8172-73 1237 0,'2'11'247'0,"23"-11"131"15,22-5-371-15,19-9-11 16,8-4-2-16,10 0-61 16,-8 1-37-16,6 5-32 15,-10 3-233-15,5-2 42 16</inkml:trace>
          <inkml:trace contextRef="#ctx0" brushRef="#br0" timeOffset="7773.9141">8589 346 704 0,'-9'-13'220'0,"-4"-7"49"16,-1 6-180-16,1-2-55 0,2 1 5 0,-8 5 16 16,4 8 9-16,-6 11-1 15,1 9 3-15,-3 14-5 16,5 11-18-16,-2 16-19 16,6 4 0-16,1 11-2 15,6-4-9-15,0 3-2 16,5-12-5-16,5-3-3 15,3-17-2-15,10-7-2 16,4-16 1-16,5-11 1 16,2-16 3-16,3-14 7 15,-5-11 3-15,1-20 6 16,-8-7 0-16,-2-12 6 16,-7 1-4-16,-6-13 5 0,-3 10 2 15,-3-11-4-15,-3 9-5 16,1-9-5-16,-2 8-6 0,0-6-8 15,-1 10-1-15,5-3-1 16,1 18-10-16,-2 0-10 16,6 16-4-16,-2 5-14 31,0 15-8-31,-2 3-23 16,2 7-20-16,-1 1-31 15,1 6-250-15,-4 3 56 0</inkml:trace>
        </inkml:traceGroup>
        <inkml:traceGroup>
          <inkml:annotationXML>
            <emma:emma xmlns:emma="http://www.w3.org/2003/04/emma" version="1.0">
              <emma:interpretation id="{B72E66A2-A75D-4E33-92B2-4CF1809FDF12}" emma:medium="tactile" emma:mode="ink">
                <msink:context xmlns:msink="http://schemas.microsoft.com/ink/2010/main" type="inkWord" rotatedBoundingBox="28436,13899 30386,13849 30433,15683 28483,15733"/>
              </emma:interpretation>
              <emma:one-of disjunction-type="recognition" id="oneOf2">
                <emma:interpretation id="interp2" emma:lang="" emma:confidence="0">
                  <emma:literal>to</emma:literal>
                </emma:interpretation>
                <emma:interpretation id="interp3" emma:lang="" emma:confidence="0">
                  <emma:literal>fa</emma:literal>
                </emma:interpretation>
                <emma:interpretation id="interp4" emma:lang="" emma:confidence="0">
                  <emma:literal>fs</emma:literal>
                </emma:interpretation>
                <emma:interpretation id="interp5" emma:lang="" emma:confidence="0">
                  <emma:literal>ta</emma:literal>
                </emma:interpretation>
                <emma:interpretation id="interp6" emma:lang="" emma:confidence="0">
                  <emma:literal>too</emma:literal>
                </emma:interpretation>
              </emma:one-of>
            </emma:emma>
          </inkml:annotationXML>
          <inkml:trace contextRef="#ctx0" brushRef="#br0" timeOffset="9963.6281">10746 703 588 0,'-2'-31'244'0,"9"-5"13"15,9 4-114-15,19-13-71 16,8-1-9-16,21-10 7 16,4 4-5-1,17-2-10-15,-8 9-1 16,9 2-2-16,-14 14 1 15,3 13 12-15,-12 16-1 16,-4 18 10-16,-14 16-3 16,-7 22-15-16,-13 7-17 15,-9 16-9-15,-9-4-18 16,-7 6-4-16,-5-15-5 0,-4-1 1 16,-4-22-1-16,1-11 0 15,-1-12 0-15,1-13-2 16,-3-9-2-16,-1-10-2 15,-2-3 1-15,-7-10-1 16,0 0 2-16,-6-4 1 16,3 8 1-16,-5-2 3 15,10 6 1-15,0 17 2 16,7 8 2-16,3 20 0 16,4 14-1-16,-2 15-2 15,4-1-3-15,5 3-10 16,4-12-14-16,12-8-47 15,12-19-33-15,11-17-34 16,10-15-25-16,3-15-258 0,-7-7 92 16</inkml:trace>
          <inkml:trace contextRef="#ctx0" brushRef="#br0" timeOffset="9493.9198">11177 184 711 0,'25'-38'270'16,"3"-10"21"-16,1 0-158 15,9-14-104 1,-6 7-12-16,0-10-11 0,-10 8-7 0,-6-1 9 16,-10 15 28-16,-8-2 10 15,-7 15 11-15,-6 3-1 16,-4 9-14-16,-5 4-13 15,3 12-7-15,-6 9-3 16,4 11 2-16,-4 22 7 31,1 10 5-31,-4 29 4 16,1 5 0-16,1 31 13 16,-3-2-5-16,1 31-6 0,6-6-2 15,-3 23-10-15,9-17-16 16,6 8-7-16,5-26-7 15,5 2-16-15,5-32-11 16,1-8-18-16,5-21-14 0,-2-13-27 16,2-26-12-16,0-17-12 15,-7-18 366-15,-6-16-619 16,-3-13 333-16</inkml:trace>
          <inkml:trace contextRef="#ctx0" brushRef="#br0" timeOffset="8628.7036">9879-300 639 0,'2'41'353'0,"-2"20"-37"0,2 7-89 16,-1 24-197-16,-1 1-8 16,-7 11-8-16,-9-11-7 15,-7 8-2-15,-6-20 0 16,-7 1 12-16,4-23 5 15,1-7 7 1,10-23 0-16,8-15-2 16,15-19-12-16,7-24-7 15,9-10-7-15,11-17 0 16,1 1 0-16,13-8 4 16,0 13 3-16,13 1 8 0,-8 17 6 15,6 8 9-15,-12 17 0 16,1 11 4-16,-15 12-7 0,-3 11-4 15,-10 7-8-15,-6 13-5 16,-11 3-8-16,-5 6-14 16,-8-4-10-16,-3 3-31 31,-1-8-25-31,1 0-52 0,2-10 98 0,3-6-347 16,4-4 124-1</inkml:trace>
          <inkml:trace contextRef="#ctx0" brushRef="#br0" timeOffset="9091.3">10177 272 792 0,'41'-39'184'0,"17"-3"82"15,-3 10-232-15,6 10 17 16,-10 13 8-16,-7 18 19 16,-15 13 1-16,-6 17 15 0,-12 12 1 0,-4 10-25 15,-1 2-26-15,-8 7-11 16,-2-4-18-16,1-3-19 16,-6-11 9-16,-4-7 0 15,1-13-1-15,-3-9 2 16,3-7 1-16,1-7 6 15,2-9-2 1,4-9 0-16,-1-8-3 16,1-14-2-16,1-1-5 15,1-8-1-15,1 1 0 0,4 6-1 16,1 10-1-16,3 5 0 16,1 16 0-16,4 11 0 15,-1 8 0 1,1 4-10-16,0 1-12 15,-2 1-24-15,0-5-25 16,2 0-27-16,-2-7-8 16,3-6-260-16,6-1 82 15</inkml:trace>
        </inkml:traceGroup>
      </inkml:traceGroup>
    </inkml:traceGroup>
    <inkml:traceGroup>
      <inkml:annotationXML>
        <emma:emma xmlns:emma="http://www.w3.org/2003/04/emma" version="1.0">
          <emma:interpretation id="{9BCE2E30-21A7-4181-9978-4B9169341A75}" emma:medium="tactile" emma:mode="ink">
            <msink:context xmlns:msink="http://schemas.microsoft.com/ink/2010/main" type="paragraph" rotatedBoundingBox="19088,16009 31142,15508 31218,17350 19165,178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1B37C3-A228-4B76-B334-9350C0C85DB3}" emma:medium="tactile" emma:mode="ink">
              <msink:context xmlns:msink="http://schemas.microsoft.com/ink/2010/main" type="line" rotatedBoundingBox="19088,16009 31142,15508 31218,17350 19165,17851"/>
            </emma:interpretation>
          </emma:emma>
        </inkml:annotationXML>
        <inkml:traceGroup>
          <inkml:annotationXML>
            <emma:emma xmlns:emma="http://www.w3.org/2003/04/emma" version="1.0">
              <emma:interpretation id="{2754979D-A413-44FD-8C97-246F5C7ABEC9}" emma:medium="tactile" emma:mode="ink">
                <msink:context xmlns:msink="http://schemas.microsoft.com/ink/2010/main" type="inkWord" rotatedBoundingBox="19089,16037 21758,15926 21833,17740 19165,17851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0979.8015">760 2681 701 0,'0'-4'459'15,"-5"-5"-392"1,-1-4 2-16,-1-3-17 15,-6-7-4-15,1-2-7 16,-10 0-5-16,-1 3-7 0,-9 2 6 16,-1 6-1-16,-10 5 4 15,4 7-4-15,-8 6 0 16,6 7-4-16,3 10 0 16,9 4-10-16,10 15-2 15,10 1-4-15,9 15-5 16,11-2-5-16,6 1-2 15,5-10-2-15,12-5-1 16,0-21 0-16,8-6 0 16,1-15-1-16,9-14 0 15,-6-9 0-15,1-16 0 16,-4-8 0-16,-2-17 1 16,-10-3-1-16,3-11 2 15,-5 4-1-15,-1-15 1 16,-6 8 1-16,-6-15-1 15,-7 6 1-15,-5-7 0 16,-6 15 0-16,-2 1 0 16,2 26 1-16,-1 10 1 15,1 22 3-15,-2 13 8 0,4 17 3 16,0 22 4-16,4 14-2 16,1 26-2-16,4 8-7 15,2 25-3-15,0-1-5 16,2 21 0-16,-1-7-2 15,6 26 1-15,-2-19-25 16,7 11-22-16,-3-22-28 0,4-8-41 16,-6-35-20-16,-1-12-224 15,-2-29 59-15</inkml:trace>
          <inkml:trace contextRef="#ctx0" brushRef="#br0" timeOffset="11401.3662">1239 2435 926 0,'9'-9'396'0,"4"-7"-81"16,5 1-245-16,18-1-50 15,8-2-52-15,12 2-52 16,-6 5 95-16,4 11-5 15,-11 9-1-15,-2 15 7 16,-6 6 7-16,-5 11 2 0,-8 1 1 16,-8 2 5-16,-9-6-3 15,-6 2-3-15,-7-8 1 16,-4-5-2-16,1-7-7 16,-5-6-1-16,0-7-7 0,-4-5 0 15,2-6-4-15,-2-5 1 16,4-1-1-16,0-7 0 15,5 5 1-15,4-1 0 16,3 4-1-16,8 0-1 16,5 8-1-16,4 4-1 15,1 6-3-15,4 6-14 16,-2 4-14-16,4 6-22 0,0-1-16 16,3 3-40-16,0-2 43 15,11 0-272-15,2-5 86 16</inkml:trace>
          <inkml:trace contextRef="#ctx0" brushRef="#br0" timeOffset="11940.4419">2458 2304 854 0,'-33'-6'306'0,"1"6"2"16,-2-3-223-16,9-1-59 16,-2 1-59-16,5-1 43 15,-1 9-5-15,5 6-4 0,-5 18 3 16,9 5 1-16,1 14 4 16,2 1 4-16,9 8 2 15,8-12-7-15,5 0-3 16,6-11-3-16,9-9-6 0,4-14-7 15,6-11-1-15,2-9-7 16,5-11 0-16,-4-7 2 16,-1-7 2-16,-8 2 7 15,-3-6 9-15,-9 4 3 16,-5 0 8 0,-6 7 4-16,-7 2 7 15,-2 9 6-15,-5 12 1 16,2 13-3-16,-2 18-2 15,-1 14-5-15,5 26-1 16,-1 8 1-16,6 22-5 16,-2-2-4-16,4 13 6 15,-3-11-3-15,-1 3-1 0,-3-15 6 0,-4 3 6 16,-2-24-8-16,-6-1-2 16,1-22-6-16,-2-8-11 15,0-19-9-15,-1-12-24 16,5-17-10-16,-1-15-35 15,8-8-16-15,1-17-273 16,4-5 74 0</inkml:trace>
          <inkml:trace contextRef="#ctx0" brushRef="#br0" timeOffset="12305.3059">2985 2323 1033 0,'-16'-1'232'0,"-2"2"99"16,8 5-295-16,1 3-22 16,9 5-4-16,-4 8 0 15,6 8-7-15,-4 13 4 16,2 2 11-16,-2 7 8 15,8 0 9-15,3 4 1 16,5-8-8-16,4 10-1 16,0-12-6-16,-2 6-8 15,-5-7 0-15,-4 4-1 16,-5-11-1-16,-6-1 2 16,1-8 0-16,-3-8-1 15,1-8-5-15,-1-9-23 16,3-10-28-16,1 3-45 0,0-3 447 15,2-21-751-15,7-79 377 0</inkml:trace>
        </inkml:traceGroup>
        <inkml:traceGroup>
          <inkml:annotationXML>
            <emma:emma xmlns:emma="http://www.w3.org/2003/04/emma" version="1.0">
              <emma:interpretation id="{FF6009DA-8C84-43F8-BCF4-0673BA1EA8DB}" emma:medium="tactile" emma:mode="ink">
                <msink:context xmlns:msink="http://schemas.microsoft.com/ink/2010/main" type="inkWord" rotatedBoundingBox="22853,16947 22999,15910 23282,15949 23136,16987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4664.8785">4125 2250 778 0,'61'-47'202'0,"-57"45"80"31,3 4-213-31,-2 5 4 0,-5-7-3 0,2 4 5 16,3 12-19-16,10 34-6 16,6 51-19-16,-13-42-9 0,-3-9-11 15,4 8-4-15,-2-15-8 16,2 0-5-16,-2-13-30 16,-3-4-50-16,-2-19 51 15,-1-16-308 1,3-15 76-16</inkml:trace>
          <inkml:trace contextRef="#ctx0" brushRef="#br0" timeOffset="14880.5305">4319 1930 314 0,'2'2'539'0,"-2"-9"-210"32,-6-15-187-32,24-10 189 15,13-4-341-15,8-9-6 16,-3 6-49-16,-4-6-266 16,-8 6 64-16</inkml:trace>
        </inkml:traceGroup>
        <inkml:traceGroup>
          <inkml:annotationXML>
            <emma:emma xmlns:emma="http://www.w3.org/2003/04/emma" version="1.0">
              <emma:interpretation id="{A3A5B698-ABA0-477D-B08A-1BDA4FA6A04E}" emma:medium="tactile" emma:mode="ink">
                <msink:context xmlns:msink="http://schemas.microsoft.com/ink/2010/main" type="inkWord" rotatedBoundingBox="23768,15815 28538,15546 28620,17000 23849,17268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6656.4141">6873 2155 901 0,'14'79'196'0,"10"10"87"16,-1-13-267-16,7 1-7 15,-3-20-5-15,-3-8-4 16,-10-19-4-16,-3-6 8 16,-11-19 7-16,0-16 6 15,-2-8 4-15,0-19 3 16,4-9-8-16,7-14-4 15,2 2-5-15,10-11-3 16,6 9-2-16,7 0 0 0,0 14 6 0,9 8 8 31,-3 19 5-31,-4 13 9 16,-9 12 4-16,0 24-1 0,-15 7-7 16,-1 20-3-16,-7 1-10 0,-3 15-5 15,-2-13-4-15,-1 9-3 16,0-14 1-16,6-2-2 15,-4-18 0-15,7-9-1 16,0-19 0-16,5-17-2 16,3-16 2-16,8-18-1 0,2-7 2 15,6-14-1 1,-1 3 1-16,6-2 0 16,-3 11 0-16,-1 6 2 15,-7 16 3-15,0 14 8 0,-11 16 5 16,1 18 6-16,-8 15 4 15,-2 17-7 1,-3 4-13-16,0 9 4 16,-2-2-26-16,2 8-17 15,1-10-11-15,6-1-31 16,4-11-39-16,3-6-245 16,4-17 54-16</inkml:trace>
          <inkml:trace contextRef="#ctx0" brushRef="#br0" timeOffset="16833.6989">8082 2341 1019 0,'2'29'227'15,"9"11"95"-15,7-3-302 16,11 10-17-16,-1-4-19 15,-2 2-48-15,-9-4-30 16,-6 2-230-16,-11-7 39 16</inkml:trace>
          <inkml:trace contextRef="#ctx0" brushRef="#br0" timeOffset="16996.5794">8226 1988 578 0,'-5'-2'-41'16,"12"-11"156"-16</inkml:trace>
          <inkml:trace contextRef="#ctx0" brushRef="#br0" timeOffset="17229.9493">8467 1433 875 0,'10'-5'245'0,"6"19"85"15,2 20-253-15,6 24-5 16,-5 14-15-16,1 28-19 15,-7 4-20-15,-2 20-5 0,-6-9-6 16,-1 14-17-16,-3-23-15 0,5 0-14 0,-1-25 336 31,8-13-644-31,3-27 327 0</inkml:trace>
          <inkml:trace contextRef="#ctx0" brushRef="#br0" timeOffset="17889.9027">9190 2130 979 0,'-9'-2'214'15,"-6"5"95"-15,7 5-294 16,-5 17-2-16,0 3-4 15,-6 23-5-15,-3 8 1 16,1 11 6-16,1-5 6 16,4 1-7-1,7-16-5-15,12-10-6 16,4-19-12-16,13-15-16 0,5-23-2 16,13-24-5-16,0-16-3 15,12-24 1 1,-5-5 3-16,3-15 0 0,-10 6 17 15,-9-11 9-15,-13 15 10 16,-11-15 15-16,-10 9 12 0,-9-5 4 16,-1 16 1-16,-3 16 3 15,6 23 0-15,-1 25 2 16,6 33 5-16,-2 30 3 16,2 13 4-16,1 27-4 15,1 7-1-15,3 20-13 16,0-6-6-16,6 16-12 0,1-12-7 15,6 2-4-15,2-24-5 16,6-8-26-16,1-28-7 16,7-10-19-16,-2-24-9 15,8-12-13-15,-3-15 21 0,6-17 6 16,-6-8 23-16,1-14 8 31,-6-2 14-31,-2-5 6 16,-6 9 6-16,-1 0 14 0,-7 14 8 15,1 14 13-15,-4 17 5 16,1 21 4-16,-5 20-7 16,1 25-6-16,-3 7-13 15,2 16-12-15,2-8-12 16,-1 1-33-16,8-16-26 0,4-9-159 16,2-21-135-16,12-17-28 15</inkml:trace>
          <inkml:trace contextRef="#ctx0" brushRef="#br0" timeOffset="18075.7743">9707 1855 1125 0,'-13'0'211'0,"19"-9"94"15,11 0-363-15,14-5-282 16,3-1 67-16</inkml:trace>
          <inkml:trace contextRef="#ctx0" brushRef="#br0" timeOffset="15682.7233">4981 1532 747 0,'24'25'288'0,"2"11"5"16,1 5-142-16,13 22-124 15,5 3-4-15,5 21 2 16,-5-1-1-16,-11 21-15 0,-13-10-4 16,-10 7 0-16,-11-19 3 15,-11-3 4 1,2-21 0-16,-1-9 0 15,3-19-1-15,-1-13-7 0,7-15-4 16,4-16-1-16,4-12-2 16,9-18 0-16,6-8 2 15,10-19-3-15,2-2-2 16,8-9 2-16,-3 5 0 16,6 1 2-16,-5 15 2 0,3 12 3 15,-11 17 1-15,0 18 9 16,-10 22 7-16,-6 21 8 15,-7 13-4-15,-6 20-1 16,-6 5-8-16,-1 12-7 16,3-5-8-16,1 6 3 15,5-13-1 1,9 5-2-16,8-15-1 0,10-5-1 16,6-15-1-16,8-6-1 15,-2-20-1-15,4-14 1 16,-7-14 0-16,2-19 1 15,-5-10 2-15,3-10-1 16,-10 1 1-16,1-8 0 16,-7 8 1-16,-7-2 0 15,-11 13 1-15,-8 2-11 0,-8 6 14 16,-9 6 0-16,-4 8 0 16,-3-1 0-16,5 7 14 15,0 10-13-15,8 3-1 16,-1 9-1-16,4 11 0 15,2 21-2 1,2 7 1-16,1 20 2 16,2 4 1-16,4 16 0 15,2-11-1-15,1 8-1 16,4-19-3-16,9-1-8 16,4-26-7-16,12-10-17 15,7-20-16-15,13-20-37 16,2-14-13-16,8-18-190 0,-6-7-41 0,1-17-50 15</inkml:trace>
          <inkml:trace contextRef="#ctx0" brushRef="#br0" timeOffset="16028.9256">6453 1891 1171 0,'-4'-4'173'0,"2"-8"153"31,11-1-676-31,11-1 101 16</inkml:trace>
          <inkml:trace contextRef="#ctx0" brushRef="#br0" timeOffset="15847.272">6613 2465 579 0,'5'-54'245'0,"-5"8"40"15,-11 13-146-15,-5 12-9 16,-2 19-21-16,-3 15-2 16,-3 8-57-16,4 15-13 15,6 9-18 1,2 9-18-16,6 0-20 0,8 5 22 15,3-7-5-15,6 0-19 16,5-11-20-16,8-3-296 16,-3-17 74-16</inkml:trace>
        </inkml:traceGroup>
        <inkml:traceGroup>
          <inkml:annotationXML>
            <emma:emma xmlns:emma="http://www.w3.org/2003/04/emma" version="1.0">
              <emma:interpretation id="{965337A9-1A03-4D2C-B996-D26184F30843}" emma:medium="tactile" emma:mode="ink">
                <msink:context xmlns:msink="http://schemas.microsoft.com/ink/2010/main" type="inkWord" rotatedBoundingBox="29068,16269 29568,16249 29595,16913 29096,16934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8477.6488">10290 2194 1008 0,'14'76'219'0,"1"3"95"16,-3-24-303-16,6-5-3 16,-7-24-7-16,-6-7-2 0,-3-13 1 15,0-17 9-15,0-11 7 0,10-17 1 16,4-11 0-16,8-17-2 15,6 4-7-15,10-12-5 16,-4 12 1-16,9 4 10 16,-8 18 7-16,5 7 12 15,-8 23 5-15,-2 20 4 16,-9 18-5-16,-5 19-7 0,-9 10-11 16,-3 19-5-16,-6-5-8 0,-4 9-5 15,-1-9-4 1,-1 0-22-16,1-14-8 15,5-6-24-15,0-17-15 0,7-14-41 16,2-17-21-16,7-18-214 31,4-11 40-31</inkml:trace>
        </inkml:traceGroup>
        <inkml:traceGroup>
          <inkml:annotationXML>
            <emma:emma xmlns:emma="http://www.w3.org/2003/04/emma" version="1.0">
              <emma:interpretation id="{3015BEBB-FBFF-49C6-A8AF-372FE93F083B}" emma:medium="tactile" emma:mode="ink">
                <msink:context xmlns:msink="http://schemas.microsoft.com/ink/2010/main" type="inkWord" rotatedBoundingBox="29897,15912 31157,15860 31197,16823 29937,16875"/>
              </emma:interpretation>
              <emma:one-of disjunction-type="recognition" id="oneOf7">
                <emma:interpretation id="interp11" emma:lang="" emma:confidence="1">
                  <emma:literal>ni</emma:literal>
                </emma:interpretation>
                <emma:interpretation id="interp12" emma:lang="" emma:confidence="0">
                  <emma:literal>m'</emma:literal>
                </emma:interpretation>
                <emma:interpretation id="interp13" emma:lang="" emma:confidence="0">
                  <emma:literal>n/'</emma:literal>
                </emma:interpretation>
                <emma:interpretation id="interp14" emma:lang="" emma:confidence="0">
                  <emma:literal>nr</emma:literal>
                </emma:interpretation>
                <emma:interpretation id="interp15" emma:lang="" emma:confidence="0">
                  <emma:literal>m"</emma:literal>
                </emma:interpretation>
              </emma:one-of>
            </emma:emma>
          </inkml:annotationXML>
          <inkml:trace contextRef="#ctx0" brushRef="#br0" timeOffset="18824.7383">11125 1982 852 0,'16'31'267'0,"0"14"53"16,0 1-247-16,2 14-9 15,-5-10-36-15,-1 4-12 16,-5-13-9-16,0-3 7 16,-1-17 4-1,-4-6 6-15,1-17 2 0,4-14-1 16,4-13-9-1,9-12-6-15,3-6-5 0,10-7-2 16,-1 4-1-16,4-9 3 16,-2 10 3-16,5 6 8 15,-5 13 8-15,1 17 6 16,-7 22 4-16,-3 18 0 16,-10 11-9-16,-5 16-7 15,-8 3-8-15,-7 11-13 16,-4-5-8-16,-7 3-21 15,0-15-11-15,-1-3-49 0,3-17-12 16,3-13-280-16,10-17 60 16</inkml:trace>
          <inkml:trace contextRef="#ctx0" brushRef="#br0" timeOffset="19054.7779">12020 1895 386 0,'-3'66'597'15,"1"13"-205"-15,4-6-220 0,7 10 213 16,3-9-378-16,1-3-16 16,-4-10-29-1,-6-1-40-15,-3-17-9 16,-3-11-268-16,-3-14-16 15,8-20-95-15</inkml:trace>
          <inkml:trace contextRef="#ctx0" brushRef="#br0" timeOffset="19212.92">12370 1577 1397 0,'-12'27'226'0,"3"-7"-226"16,12-15-315-16</inkml:trace>
        </inkml:traceGroup>
      </inkml:traceGroup>
    </inkml:traceGroup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3T08:04:17.283"/>
    </inkml:context>
    <inkml:brush xml:id="br0">
      <inkml:brushProperty name="width" value="0.21167" units="cm"/>
      <inkml:brushProperty name="height" value="0.21167" units="cm"/>
      <inkml:brushProperty name="color" value="#ED1C24"/>
      <inkml:brushProperty name="fitToCurve" value="1"/>
    </inkml:brush>
  </inkml:definitions>
  <inkml:trace contextRef="#ctx0" brushRef="#br0">2376 648 271 0,'-24'-25'261'15,"-73"-94"-74"-15,63 69-167 16,3 5 156-16,-6-6-193 0,-7 10-15 16,-16 0 9-16,-2 5 7 15,-18-1 7-15,3 8 23 0,-12-3 23 16,7 4-4-16,-9 1 11 15,10 6 8-15,-19-2-5 16,9 5-7-16,-15 4 2 31,11 8-9-31,-5 3-9 16,18 10-7-16,-2 11-4 16,18 10-8-16,-7 11-3 0,11-1-1 15,-11 13 1-15,4-3 2 16,-8 13 2-16,3-6 9 15,-7 18 5-15,16-2 2 16,3 18-2-16,12-7-1 0,10 18-8 16,15-8-6-16,12 10-1 15,15-11-2-15,14 8-2 16,13-13 1-16,19 8 0 16,5-14 0-16,23 6 0 15,1-17 2-15,16 2 1 16,-2-17 1-16,17 1 2 0,-6-14-12 0,31 3 14 15,0-17-1-15,31-13 2 16,-12-17-2-16,21-19 12 16,-23-17-15-16,10-21-1 15,-25-1-2-15,6-21-1 16,-25-5 0-16,-10-18 0 31,-31 9-1-31,-22-13 1 16,-24 15 0-16,-20 1 0 0,-18 15-3 15,-15-9-3-15,-10 14-4 16,-10-7-4-16,2 14-4 16,-4-2-270-16,1 18 90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1T11:27:48.441"/>
    </inkml:context>
    <inkml:brush xml:id="br0">
      <inkml:brushProperty name="width" value="0.21167" units="cm"/>
      <inkml:brushProperty name="height" value="0.21167" units="cm"/>
      <inkml:brushProperty name="color" value="#ED1C24"/>
      <inkml:brushProperty name="fitToCurve" value="1"/>
    </inkml:brush>
  </inkml:definitions>
  <inkml:trace contextRef="#ctx0" brushRef="#br0">111 316 187 0,'-7'2'0'0,"1"-2"377"16,-2 0-214-16,0 0 122 15,-6 0-178-15,2 0 208 16,-3 0-236-16,5 0-16 16,1 0 1-16,1 0-19 0,1 0-2 15,1 0-11 1,4-2 1-16,2 0-8 0,5 0 2 16,9 0-2-16,47-4 1 15,72-11-4-15,-38 9 4 16,3-1-3-16,23 5 1 15,-10 2-5-15,16-2 0 16,-15 4-5-16,15 0 1 16,-8 0-2-16,24-2 1 15,-10 2 0-15,21-3 3 16,-12 0-2-16,27-4-1 16,-18 3-2-16,27-2-2 15,-23 1-3-15,24 0-2 16,-19-2-1-16,30-1-1 15,-15-2-1-15,26-7 0 16,-13 2-1-16,31-3 2 16,-28 4-1-16,18 0 0 0,-21 5-1 15,23 5 1-15,-29 2-1 16,21 4 0-16,-19 2 0 16,26 2-1-16,-22 0 1 15,21-1-1-15,-31-3 1 16,13-4 0-16,-28-1 0 15,11-2 3-15,-23-2 1 0,17-3 1 16,-21 4 4-16,13-9 2 16,-27 3-2-16,10-3-2 15,-23 6-1-15,3 1-5 16,-25 6-1-16,-10-2 0 16,-30 2-2-16,-21 0-38 15,-24 2-38-15,-32 2-38 16,-26 6-340-16,-60 2 63 15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3T08:08:43.884"/>
    </inkml:context>
    <inkml:brush xml:id="br0">
      <inkml:brushProperty name="width" value="0.15875" units="cm"/>
      <inkml:brushProperty name="height" value="0.15875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00CFCCB-BD60-496A-A6B1-3FD858068E94}" emma:medium="tactile" emma:mode="ink">
          <msink:context xmlns:msink="http://schemas.microsoft.com/ink/2010/main" type="inkDrawing" rotatedBoundingBox="11160,12750 13595,11203 15112,13590 12677,15137" hotPoints="14479,12982 13046,14416 11613,12982 13046,11549" semanticType="enclosure" shapeName="Circle"/>
        </emma:interpretation>
      </emma:emma>
    </inkml:annotationXML>
    <inkml:trace contextRef="#ctx0" brushRef="#br0">2422 340 447 0,'-29'-22'179'16,"0"-3"17"-16,-2-1-83 0,5 2-84 16,-10-7 5-16,8 0 3 15,-6-3-9-15,3 8-1 16,-11-3 7-16,3 7 1 16,-12-2 9-16,4 6-2 15,-8 2 4-15,4 7-3 16,-4 5-10-16,6 4-10 15,-13 4-6-15,0-1-9 16,-13 6-8-16,-1 2 3 16,-14 4 0-16,10 5 1 15,-6 7-1-15,10 1 0 16,-8 12 0-16,9 0-2 16,-9 9 0-16,11-1 0 0,-18 12 0 15,9-4 1-15,-9 8 1 16,12-2 1-16,-12 11 2 15,20-7 2-15,-2 16 2 16,13-2-2-16,5 17 2 16,13-11 0-16,2 10-2 15,7-10-2-15,6 7 1 16,5-20 3-16,9 13 3 16,8-10 4-16,10 5 2 15,8-7-1-15,12 7-4 0,1-12-6 16,10 6-2-1,1-4-3-15,14-2 2 0,2-9 2 16,16 2 0 0,2-14-1-16,17 5-1 0,-1-4-2 15,10 6-1-15,-4-6 0 16,13 9 2-16,-11-10 1 16,12 1-1-16,-6-11 1 15,17 1 1-15,-5-10-2 16,13-2-1-16,-11-12 0 15,11-6-1-15,-18-9 0 0,14-13-2 16,-13-7 1-16,17-4 0 16,-15-3 0-1,12-15 0-15,-21-4 0 0,7-16-1 16,-27-5 1-16,2-21 0 16,-18 1 1-16,1-21 1 15,-21 6 0-15,-2-18 1 16,-17 12 0-16,-12-20 0 15,-17 10-1-15,-13-12-1 16,-14 6 1-16,-18-18 1 16,-3 16-2-16,-21-7 0 0,2 20-2 15,-26-4-5-15,0 24-5 16,-34 2-21-16,3 23-24 16,-31 6-293-16,22 26 73 15</inkml:trace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3T08:13:45.999"/>
    </inkml:context>
    <inkml:brush xml:id="br0">
      <inkml:brushProperty name="width" value="0.15875" units="cm"/>
      <inkml:brushProperty name="height" value="0.15875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CD5A69C-90B5-4C64-8569-0E8DA8B6AD54}" emma:medium="tactile" emma:mode="ink">
          <msink:context xmlns:msink="http://schemas.microsoft.com/ink/2010/main" type="inkDrawing" rotatedBoundingBox="8029,7653 15280,8195 15254,8543 8002,8001" shapeName="Other">
            <msink:destinationLink direction="with" ref="{0B01858E-1951-4D92-BDAB-F3DB66E994A5}"/>
          </msink:context>
        </emma:interpretation>
      </emma:emma>
    </inkml:annotationXML>
    <inkml:trace contextRef="#ctx0" brushRef="#br0">0 107 293 0,'62'0'87'0,"-2"-2"20"0,11-4-78 16,2 3-4-1,13 3 13-15,-6 3 11 0,6-3 2 16,-6 6-2 0,2-1-3-16,-7-1 1 0,7-2-6 15,-4-2 9-15,15-2 2 16,-5-5 1-16,21-4-9 16,-8-2-9-16,15-2-6 15,-12-1-2-15,13 5-4 16,-18 4-8-16,17 1-4 15,-8 4-6-15,20-3-2 16,-12-1-1-16,14-3 0 16,-17 2-1-16,9-2 1 15,-23 3 1-15,14 3 5 16,-15 3 4-16,21 3 4 16,-13 3 1-16,16 10 1 15,-16-5-4-15,12 4-2 16,-23-1-6-16,20-1-2 15,-11-4-2-15,20 2 0 0,-13-2-1 16,15-1 0 0,-18 3 0-16,12-2 2 0,-23 5 1 15,14-6 1-15,-14 10 3 16,16 0 1-16,-11-3 0 16,13 1-1-16,-11 4-2 15,9-7-1-15,-20 0-3 16,7 3 0-16,-14-1-1 0,11 3 0 15,-10-2-1-15,14 3 0 16,-12-5 2-16,11 3 0 16,-16-3 1-16,9 1 0 15,-18-1 2-15,11 3 0 16,-10-1-1-16,10 6 0 16,-6-4-1-16,13-1 0 15,-12-1-2-15,10 1 0 16,-13-5 0-16,-1-1 0 15,-19-3 0-15,-3 1 0 16,-15-4 0-16,0 1 0 16,-12-3 0-16,-1-1-1 15,-9 0-1-15,-3-2-5 16,-8 0-3-16,-3 0-10 0,-4 0-8 16,0 0-6-1,0-2-64-15,0 0-183 0,0-3 44 16</inkml:trace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3T08:13:46.947"/>
    </inkml:context>
    <inkml:brush xml:id="br0">
      <inkml:brushProperty name="width" value="0.15875" units="cm"/>
      <inkml:brushProperty name="height" value="0.15875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B01858E-1951-4D92-BDAB-F3DB66E994A5}" emma:medium="tactile" emma:mode="ink">
          <msink:context xmlns:msink="http://schemas.microsoft.com/ink/2010/main" type="inkDrawing" rotatedBoundingBox="15547,7560 16040,8738 14601,9340 14108,8162" semanticType="callout" shapeName="Other">
            <msink:sourceLink direction="with" ref="{7CD5A69C-90B5-4C64-8569-0E8DA8B6AD54}"/>
          </msink:context>
        </emma:interpretation>
      </emma:emma>
    </inkml:annotationXML>
    <inkml:trace contextRef="#ctx0" brushRef="#br0">524 0 127 0,'-5'4'61'0,"1"3"39"15,2-1-16 1,-1 1 46-16,3 6 7 15,3 3 13-15,-1-1-27 0,2 5-10 16,27 62-40-16,-22-64-9 16,0 4-23-16,9 2-2 15,-3 3-10-15,7 8 0 16,3-1-7-16,8 3-1 16,-4 1-7-16,8 2-2 15,-4-7-4-15,9 4 0 16,-6-3 1-16,10 1 4 15,-1-2 0-15,10 3 2 16,-9-3 0-16,12 2-2 16,-5-1-4-16,2 1-2 0,-8-2-2 15,4 3-1-15,-11-8-3 16,-5 1 1-16,-8-7-2 16,-5-2 1-16,-13-7 0 15,-3-1 1-15,-6-6 2 16,-2 1 0-16,0-7 0 0,0 0-1 15,-3 0-1-15,-1 0-1 16,-6 2-1-16,-23 5-1 16,-73 15 1-16,52-16-1 0,1-1 1 31,-18 8-1-31,4 3 0 16,-17 8 0-16,6-2 1 15,-13 11 0-15,9-2 1 0,-9 9-1 16,9-4 0-16,-9 12-1 15,11-8-3-15,-4 7-2 16,15-8-11-16,7 3-20 16,17-15-15-16,12 2-174 0,17-11-70 15,7-7-39-15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3T08:13:54.725"/>
    </inkml:context>
    <inkml:brush xml:id="br0">
      <inkml:brushProperty name="width" value="0.15875" units="cm"/>
      <inkml:brushProperty name="height" value="0.15875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A2E958A-ECCF-4C6C-AF25-71FA67257B2A}" emma:medium="tactile" emma:mode="ink">
          <msink:context xmlns:msink="http://schemas.microsoft.com/ink/2010/main" type="inkDrawing" rotatedBoundingBox="8767,15015 17017,15182 17013,15398 8762,15230" shapeName="Other"/>
        </emma:interpretation>
      </emma:emma>
    </inkml:annotationXML>
    <inkml:trace contextRef="#ctx0" brushRef="#br0">51 0 399 0,'-9'0'177'15,"0"0"8"-15,0 0-105 16,3 0-25-16,-1 0-14 0,3 0-25 16,-1 0 2-16,3 0 6 15,2 0 0-15,2 2-5 16,3 0 2-16,1 1 0 15,1 1-1-15,11 5-5 16,10 4 1-16,68 38-4 16,-65-40-3-1,2 0-2-15,11 0 5 16,-2-6-1-16,16-1 1 16,2-2-2-16,13 1 1 15,-5-3-2-15,12 0 0 16,-7 2-2-16,9 7-1 0,-11-7-4 15,11 4 0-15,-7-1-2 16,16-3 0-16,-7-2 0 0,20 5 0 16,-9-3 1-16,16 2-1 15,-10 1 1-15,14-5 2 16,-15 4 1-16,17-4 1 16,-10 0 1-16,21-2 1 15,-6 0-1-15,15-3 0 16,-15 5 0-1,11 0-1-15,-16 2-1 16,16-2 1-16,-7 5-1 16,20-3 1-16,-7 0 2 15,16 5 0-15,-17 4 0 16,14-2 2-16,-12 4-1 0,26 7 1 16,-20-4-1-16,18 1 0 15,-20-4-3-15,15 3-1 16,-17-14-2-16,21 3-1 15,-14-5-2-15,15-3 2 16,-18-3 1-16,17 4 2 16,-14-5 1-16,17 2 3 15,-18 1-3-15,20 4-3 16,-26 0 0-16,17-4-2 16,-21 1-1-16,23-5 1 15,-24-6 3-15,18-3-2 16,-24 1-1-16,6-4 1 15,-24 5 0-15,9 4 0 16,-20 2-1-16,4 2 1 16,-22 3 1-16,0 6-6 15,-20-2-2-15,-13 4-8 16,-15-1-5-16,-10 3-21 16,-13-1-17-16,-8 1-223 0,-7 1 55 0</inkml:trace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3T08:13:55.276"/>
    </inkml:context>
    <inkml:brush xml:id="br0">
      <inkml:brushProperty name="width" value="0.15875" units="cm"/>
      <inkml:brushProperty name="height" value="0.15875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68B19A0-A985-4300-939E-47DE8AE846A4}" emma:medium="tactile" emma:mode="ink">
          <msink:context xmlns:msink="http://schemas.microsoft.com/ink/2010/main" type="inkDrawing" rotatedBoundingBox="17050,14381 17299,16272 16203,16417 15954,14526" shapeName="Other"/>
        </emma:interpretation>
      </emma:emma>
    </inkml:annotationXML>
    <inkml:trace contextRef="#ctx0" brushRef="#br0">-5 0 884 0,'-4'16'157'0,"17"6"79"16,13-2-276-16,10 11-9 15,1-2 5-15,5-3 9 16,-6-8 22-16,8 2 18 16,-6-9 26-16,6 2 16 15,-2-2 15-15,11 2-4 16,0-2-6-16,12 5-8 16,-1-3-16-16,11 7-14 0,-9-2-2 15,3 4-4-15,-9 0-5 16,0 5-1-16,-16-1-1 15,0 7 1-15,-17 1 1 16,-10 17 2-16,-14 2 1 16,-17 22 2-1,-14 5 5-15,-21 21 2 16,-7-3-2-16,-25 17-1 16,-1-11-3-16,-22 16-6 15,13-10-8-15,-15 10-4 16,17-10-31-16,-2 6-119 15,21-21-150-15,-4-7-14 16</inkml:trace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1T12:29:07.18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1T12:29:09.55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24575,'0'0'0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1T12:29:09.75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24575,'0'0'0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3T08:25:17.270"/>
    </inkml:context>
    <inkml:brush xml:id="br0">
      <inkml:brushProperty name="width" value="0.15875" units="cm"/>
      <inkml:brushProperty name="height" value="0.15875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3295F40-D7D3-4A61-B195-559B3B2278CF}" emma:medium="tactile" emma:mode="ink">
          <msink:context xmlns:msink="http://schemas.microsoft.com/ink/2010/main" type="inkDrawing" rotatedBoundingBox="7340,4173 12126,5828 12060,6020 7273,4365" semanticType="callout" shapeName="Other">
            <msink:sourceLink direction="with" ref="{1DA0DC44-1224-4888-8890-82A74B6ECA26}"/>
            <msink:sourceLink direction="with" ref="{58A02E00-75A8-4D03-8791-95D106A539F9}"/>
          </msink:context>
        </emma:interpretation>
      </emma:emma>
    </inkml:annotationXML>
    <inkml:trace contextRef="#ctx0" brushRef="#br0">4777 1682 560 0,'-7'5'132'16,"-2"-3"47"-16,-2-2-165 0,-2 0-4 15,-12-2-6-15,-68-29-3 0,60 13 9 16,0 2 8 0,-14-4 15-16,5 7 6 0,-9-7 11 15,5 0-5 1,-9-8-1-16,8-1-9 0,-10-4 0 16,6-1-20-1,-18-3-3-15,5 6-6 0,-18-7-7 16,5 5-6-16,-14-5 9 15,11 7 1-15,-11-4 4 16,12 6 1-16,-14-6 4 16,13 2 2-16,-15-7 5 15,6 4-2-15,-17-10 3 16,6-1-4-16,-15 3-1 16,7 0-4-16,-14-3 0 15,18 12-1-15,-13-3 3 16,8 1 1-16,-17-1 0 15,9 0 1-15,-23-1 0 16,14 3-1-16,-15 1 0 16,12 4 0-16,-15 0 0 0,14 2-1 15,-21-2 2 1,21 7-2-16,-14-5-1 0,22 4-4 16,-6-1-2-1,21 2-5-15,-8-7-9 0,22 2-9 16,2-9-30-1,25 1-29-15,9-10-242 0,28-6 49 0</inkml:trace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3T08:25:20.996"/>
    </inkml:context>
    <inkml:brush xml:id="br0">
      <inkml:brushProperty name="width" value="0.15875" units="cm"/>
      <inkml:brushProperty name="height" value="0.15875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1B8D3BD-AC79-4CEE-BB73-A40BE042F259}" emma:medium="tactile" emma:mode="ink">
          <msink:context xmlns:msink="http://schemas.microsoft.com/ink/2010/main" type="writingRegion" rotatedBoundingBox="29,4289 10967,1162 12382,6112 1444,9239"/>
        </emma:interpretation>
      </emma:emma>
    </inkml:annotationXML>
    <inkml:traceGroup>
      <inkml:annotationXML>
        <emma:emma xmlns:emma="http://www.w3.org/2003/04/emma" version="1.0">
          <emma:interpretation id="{8BB3312C-5C91-4DB3-A283-E35901CEC5E5}" emma:medium="tactile" emma:mode="ink">
            <msink:context xmlns:msink="http://schemas.microsoft.com/ink/2010/main" type="paragraph" rotatedBoundingBox="446,4117 7578,2479 8063,4590 931,62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23F329A-F367-4D27-8B38-CDC2633EF2FF}" emma:medium="tactile" emma:mode="ink">
              <msink:context xmlns:msink="http://schemas.microsoft.com/ink/2010/main" type="line" rotatedBoundingBox="446,4117 7578,2479 8063,4590 931,6228"/>
            </emma:interpretation>
          </emma:emma>
        </inkml:annotationXML>
        <inkml:traceGroup>
          <inkml:annotationXML>
            <emma:emma xmlns:emma="http://www.w3.org/2003/04/emma" version="1.0">
              <emma:interpretation id="{ECCDC947-2DE0-47AE-9122-4E9527A5684E}" emma:medium="tactile" emma:mode="ink">
                <msink:context xmlns:msink="http://schemas.microsoft.com/ink/2010/main" type="inkWord" rotatedBoundingBox="446,4117 3426,3433 3826,5176 846,586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-9842-1223 487 0,'5'0'155'15,"-5"7"41"-15,-2 13-122 16,4 8-7-16,0 23 10 15,3 11-5-15,3 38 2 16,3 2-10-16,-4 30-4 16,2-1-18-16,0 17-18 15,-3-19-13-15,3 15-8 0,2-25-11 16,-2 1-10 0,-4-23-9-16,-5-8-27 0,-7-25-25 15,0-13-195 1,-6-16 39-16</inkml:trace>
          <inkml:trace contextRef="#ctx0" brushRef="#br0" timeOffset="764.2873">-9580-346 473 0,'77'62'197'16,"-64"-16"18"-16,-2 0-124 0,1 14-12 16,3-4-32-16,-2 6-8 15,1-7-16-15,1 2-4 16,-2-12-9-16,-4-8-2 16,-4-19 2-16,-1-7 4 15,1-6 1-15,-5-12 3 16,0 5 5-16,0-3 0 15,0-1-3-15,0-10 0 16,0-24-2-16,4-79-2 16,-2 72 0-16,3-10 0 15,1 10-3-15,8-6-2 16,-1 9-5-16,7 0-7 16,-3 10-5-16,8 1-8 15,-5 7-10-15,4 3-42 16,0 6-182-16,-4 3-35 0,-2 12-82 15</inkml:trace>
          <inkml:trace contextRef="#ctx0" brushRef="#br0" timeOffset="1280.2989">-9029-384 251 0,'11'-18'0'0,"-4"5"321"15,72-65-227-15,-61 76 172 16,6 13-178-16,-2 9 221 15,3 16-202-15,-3 6 0 16,0 13-87-16,-4-6-20 0,-3 6-17 16,-1-11-19-16,-6-2-17 15,-3-8 61-15,-7 5-1 16,-3-8-3-16,-4 3-3 16,-2-10-4-16,-2 0 6 15,0-8-2-15,-5-5 0 16,2-9-3-16,-1-6 0 15,-3-7-2-15,0-12-1 16,2 1 1-16,3-4 1 16,1 4 2-16,3 4 1 15,7 7 0-15,4 6 0 16,2 8 0-16,-2-3 0 16,2 2 0-16,1 2 0 15,1 3 1-15,12 19-4 0,50 72-7 16,-44-63-25-16,-2-6-21 15,9-2-236-15,-5-7 49 16</inkml:trace>
          <inkml:trace contextRef="#ctx0" brushRef="#br0" timeOffset="321.2718">-10534 85 623 0,'11'-26'239'0,"6"-1"32"16,3 0-168-16,7 1-10 16,-1 2-35-16,17-1-5 15,-1 5-13-15,11 0 1 16,-2 3-26-16,6 1-7 15,-4 5-10-15,3 0-20 16,-8-2-18-16,1 2-31 0,-5-5 84 16,-6-2-315-1,-3 3 99-15</inkml:trace>
          <inkml:trace contextRef="#ctx0" brushRef="#br0" timeOffset="-536.6971">-10136-610 146 0,'-15'-15'185'16,"-1"-3"-50"-16,-2-4-66 15,3 0 99-15,2-5-98 16,-1 9-1-16,-1-2 12 15,2 3-12-15,-1-1 7 16,-1 5-12-16,1-7-2 16,6 9-5-16,-1 2 6 0,2 4-13 15,5 5-2-15,0 3-3 16,0 3-11-16,-1 25-7 16,-6 102 1-16,9-58 1 15,3 29-4-15,-1 0-3 16,-2 20-6-16,0-2-7 15,-5 15-5-15,3-19 0 0,-2 8 0 16,-1-24-4-16,3 4-9 16,0-22-10-16,0-6-29 15,2-23-30-15,0-9-253 16,-5-23 55-16</inkml:trace>
          <inkml:trace contextRef="#ctx0" brushRef="#br0" timeOffset="1849.8866">-8232-397 505 0,'-5'4'188'0,"-8"-2"40"15,0 3-130 1,8-5-6-16,-1 0-18 15,-3 2-6-15,0 2-22 16,-2 3-6-16,-5 4-15 16,1 5-7-16,-65 74-8 15,71-63-3-15,5-7-2 16,2 2-1-16,4 0-2 16,2 0 2-16,3-2-1 15,4 0-1-15,5 2-1 16,6-2 1-16,2-4-1 15,3-1-1-15,-3-6 1 16,0-7 1-16,-6-2 1 0,-7-7 1 16,-2-8 7-16,-2-7 3 15,-7-5 1-15,-5-13 1 16,-2-2 6-16,-8-13 1 16,6-2-1-16,-6-17 3 15,4 6 0-15,0-14-2 16,4 4-5-16,0-8 1 15,5 4-3-15,6-11 0 16,-6 7-5-16,9 2-3 16,-5 9-5-16,0 8-10 15,-4 21-8-15,7 8-26 0,-8 14-16 0,6 8-18 16,-6 10-262 0,-3 10 75-16</inkml:trace>
          <inkml:trace contextRef="#ctx0" brushRef="#br0" timeOffset="2081.2483">-8520-729 590 0,'29'-18'233'0,"2"-6"21"15,13-12-148 1,5-4-45-16,8-2-29 16,-8 7-63-16,0-5-49 15,-12 18-180-15,-4 6 4 16</inkml:trace>
          <inkml:trace contextRef="#ctx0" brushRef="#br0" timeOffset="2930.3467">-7936-656 537 0,'-2'-7'168'0,"2"3"37"15,0 1-153-15,0 3 6 16,0 3-8-16,0 3-1 16,5 23-4-16,12 86 6 15,-10-66-10-15,2 6-6 16,4-8 0-16,2-1-5 0,3-10-8 0,4-6-2 15,0-10-7-15,7 0-6 16,0-11 0-16,4-7 3 16,-4-8 1-16,2-10 3 15,-11-8 3-15,0-11 3 16,-9-5-4-16,-4-13-2 16,-3 2-4-1,0-7-9-15,-4 9-8 16,3-4-19-16,-3 11-15 15,-3-2-51-15,3 9-176 16,-2-1-32-16,4 12-82 16</inkml:trace>
        </inkml:traceGroup>
        <inkml:traceGroup>
          <inkml:annotationXML>
            <emma:emma xmlns:emma="http://www.w3.org/2003/04/emma" version="1.0">
              <emma:interpretation id="{1DA0DC44-1224-4888-8890-82A74B6ECA26}" emma:medium="tactile" emma:mode="ink">
                <msink:context xmlns:msink="http://schemas.microsoft.com/ink/2010/main" type="inkWord" rotatedBoundingBox="3882,3670 7653,2804 8063,4590 4292,5456">
                  <msink:destinationLink direction="with" ref="{33295F40-D7D3-4A61-B195-559B3B2278CF}"/>
                </msink:context>
              </emma:interpretation>
              <emma:one-of disjunction-type="recognition" id="oneOf1">
                <emma:interpretation id="interp1" emma:lang="" emma:confidence="0">
                  <emma:literal>gnir</emma:literal>
                </emma:interpretation>
                <emma:interpretation id="interp2" emma:lang="" emma:confidence="0">
                  <emma:literal>grin</emma:literal>
                </emma:interpretation>
                <emma:interpretation id="interp3" emma:lang="" emma:confidence="0">
                  <emma:literal>gniv</emma:literal>
                </emma:interpretation>
                <emma:interpretation id="interp4" emma:lang="" emma:confidence="0">
                  <emma:literal>gair</emma:literal>
                </emma:interpretation>
                <emma:interpretation id="interp5" emma:lang="" emma:confidence="0">
                  <emma:literal>gnit</emma:literal>
                </emma:interpretation>
              </emma:one-of>
            </emma:emma>
          </inkml:annotationXML>
          <inkml:trace contextRef="#ctx0" brushRef="#br0" timeOffset="4956.6639">-5131-1575 543 0,'-27'-2'201'0,"-4"4"27"16,5 2-148-16,-3 21 4 16,2 6-21-16,3 13-14 15,4 5-12-15,7 11-4 16,8-7-8-16,8 0-16 15,3-9 5-15,10 0-1 16,1-15-6-16,6-7-7 16,-3-8-1-16,8-12-1 15,1-11-2-15,-2-9-3 16,-3-4 1-16,0-11 6 16,-8 0 8-16,-1-3-2 15,-6 1 2-15,-2-3 3 16,-5 9-4-16,-2 1-6 15,-2 10 4-15,-3 5 5 16,1 13 3-16,2 15 9 16,2 14 4-16,4 22 11 0,1 13 0 15,3 27 1-15,8-1-9 16,2 26-3-16,2-10-12 16,-1 11-5-16,-3-17-4 15,-7 10-1-15,-7-19-2 16,-11 0 2-16,-9-18 0 15,-4-4-1-15,-2-21-4 16,-5-8-11-16,3-20-10 16,-5-13-24-16,6-12-19 15,-1-19 33-15,6-16-294 0,0-22 101 16</inkml:trace>
          <inkml:trace contextRef="#ctx0" brushRef="#br0" timeOffset="5403.4136">-4850-1661 561 0,'20'26'227'0,"-9"10"34"0,7 19-131 15,-1 9-30-15,1 9-10 16,-7-6-36-16,0-1-13 16,-6-17-16-16,-3-7-5 15,-2-18-3-15,-2-13 3 16,-1-17 1-16,3-19-5 16,3-12-5-16,3-21-4 15,5-4-6-15,5-11-4 16,4 2 3-16,9-11 0 15,1 14 0-15,8-3 1 16,-2 16 1-16,6 10 5 16,-5 25 3-16,1 20 6 15,-3 22 3-15,1 27 0 16,-5 11-5-16,0 17-3 16,-7 1-6-16,0 8-6 15,-4-11-6-15,-4 3-4 0,-3-16-21 16,-2-7-21-16,-2-13-27 15,-2-11-254-15,-3-17 60 16</inkml:trace>
          <inkml:trace contextRef="#ctx0" brushRef="#br0" timeOffset="5835.2054">-4148-2173 849 0,'-7'-6'226'0,"5"4"70"0,0 2-246 16,2 0-19-16,0 0-20 16,0 0-23-16,0 0-45 15,0 0-78-15,0-3-158 16,2 1-3-16</inkml:trace>
          <inkml:trace contextRef="#ctx0" brushRef="#br0" timeOffset="5635.7878">-4080-1889 653 0,'25'26'217'0,"-1"23"45"0,0 11-185 16,-2 13-7-16,-2 2-25 16,-4 0-39-16,-5-13-35 15,-2-9-26-15,-5-17-218 16,1-12 40-16</inkml:trace>
          <inkml:trace contextRef="#ctx0" brushRef="#br0" timeOffset="6102.766">-3867-2102 338 0,'35'56'307'16,"-2"3"-81"-16,12 23-31 15,-6-2-76-15,6 11-76 16,-10-16 33-16,-4 5-4 16,-11-23-18-16,-11-8 3 15,-2-16-4-15,-7-11 5 16,-9-17-10-16,-5-16 0 15,-3-12-13-15,-5-16-6 16,-3-6-12-16,5-19-4 16,5 0-9-16,8-14-9 15,5 3-8-15,15-7-19 0,7 16-18 16,13-1 28 0,5 17-330-16,24 3 110 0</inkml:trace>
          <inkml:trace contextRef="#ctx0" brushRef="#br0" timeOffset="3595.5275">-7223-991 480 0,'16'34'197'15,"-5"10"25"-15,2 20-112 16,2 9-31-16,1 11-17 15,-1-2-25-15,-1 4-4 16,-3-15-21-16,0-9 2 0,-2-17 2 16,-3-12 0-16,-3-18-3 15,-1-13 11-15,-2-15 0 16,0-11 2-16,0-9-15 16,0-16-5-16,2 0-5 15,-6-15-3-15,4 0-5 0,-5-5 8 16,5 1 0-16,2-3 0 15,3 13 1-15,4 10 4 16,2 10 4-16,4 16 7 16,3 11 2-16,6 17 5 31,-2 14 0-31,7 18-5 0,-2 6-8 0,-1 11-3 0,-1-4-4 16,3 5-6-1,-6-10 3-15,1 1 1 16,-8-12-1-16,-4-6 1 15,-4-11 0-15,-1-12 0 16,-6-15 0-16,0-15 0 16,-2-9-1-16,2-18-2 15,-4-7-1-15,2-12-1 16,2 5 0-16,0-1 2 0,2 11 0 16,4 8 0-16,3 21 2 15,5 6 1 1,1 15 2-16,7 16 2 15,0 14 2-15,5 17 0 16,-3 6-1-16,5 21-2 16,0-3-3-16,4 10-7 15,0-10-6-15,7 7-29 0,-5-18-21 0,5-4-253 16,-9-17 56-16</inkml:trace>
          <inkml:trace contextRef="#ctx0" brushRef="#br0" timeOffset="3931.208">-6203-1192 239 0,'-2'2'230'15,"-4"5"-53"-15,8 4-98 16,-2-9 169-16,0 3-149 16,0 3 9-16,2 30-1 15,18 75-34-15,-7-67-22 16,5 12-5-16,-3-12-17 0,8 8-5 16,-10-10-10-16,-4 2-2 15,-7-13-5-15,-4 10-2 16,-5-10-4-16,-2-2-8 15,-2-5-5-15,-4-4-19 16,4-8-15-16,0-8-59 16,-1-8-197-16,1-9 37 0</inkml:trace>
          <inkml:trace contextRef="#ctx0" brushRef="#br0" timeOffset="4384.8976">-5994-1292 615 0,'26'-33'219'16,"3"4"34"-16,0 9-166 0,-1 12-2 16,-1 1-20-16,-3 14-15 15,1 8-2-15,-1 9-2 16,-4 5-10-16,2 11-1 15,0 2-9-15,0 7-1 16,-6-7-9-16,-3-2-1 16,-4-9-7-16,-7-3 0 15,3-10-2-15,-8-7 0 16,1-4-1-16,-4-7-2 0,3-2-1 16,-1-1 0-16,0-1-4 15,-3 0-2-15,-2-3-1 16,-6-2 0-1,-8-2 0-15,-67-20 2 16,70 38 0-16,4 4 0 16,3 6 0-16,4 10 0 0,7 2 1 15,4 4 0-15,5 5-6 16,6 1-13 0,0-8-6-16,7 3-21 0,-2-8-19 15,4-10-10-15,0-12-227 16,11-6 64-16</inkml:trace>
        </inkml:traceGroup>
      </inkml:traceGroup>
    </inkml:traceGroup>
    <inkml:traceGroup>
      <inkml:annotationXML>
        <emma:emma xmlns:emma="http://www.w3.org/2003/04/emma" version="1.0">
          <emma:interpretation id="{426D6E72-1264-4B54-99C8-57E8FC4132F9}" emma:medium="tactile" emma:mode="ink">
            <msink:context xmlns:msink="http://schemas.microsoft.com/ink/2010/main" type="paragraph" rotatedBoundingBox="674,6889 4879,5160 5354,6317 1149,80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2B62AA2-E77D-45A0-9537-CE9CF7D51660}" emma:medium="tactile" emma:mode="ink">
              <msink:context xmlns:msink="http://schemas.microsoft.com/ink/2010/main" type="line" rotatedBoundingBox="674,6889 4879,5160 5354,6317 1149,8046"/>
            </emma:interpretation>
          </emma:emma>
        </inkml:annotationXML>
        <inkml:traceGroup>
          <inkml:annotationXML>
            <emma:emma xmlns:emma="http://www.w3.org/2003/04/emma" version="1.0">
              <emma:interpretation id="{3C5E8FB2-0D55-47D9-A206-B74A9E661965}" emma:medium="tactile" emma:mode="ink">
                <msink:context xmlns:msink="http://schemas.microsoft.com/ink/2010/main" type="inkWord" rotatedBoundingBox="674,6889 4879,5160 5354,6317 1149,8046"/>
              </emma:interpretation>
              <emma:one-of disjunction-type="recognition" id="oneOf2">
                <emma:interpretation id="interp6" emma:lang="" emma:confidence="0">
                  <emma:literal>Quick</emma:literal>
                </emma:interpretation>
                <emma:interpretation id="interp7" emma:lang="" emma:confidence="0">
                  <emma:literal>Quiche</emma:literal>
                </emma:interpretation>
                <emma:interpretation id="interp8" emma:lang="" emma:confidence="0">
                  <emma:literal>Quite</emma:literal>
                </emma:interpretation>
                <emma:interpretation id="interp9" emma:lang="" emma:confidence="0">
                  <emma:literal>Quich</emma:literal>
                </emma:interpretation>
                <emma:interpretation id="interp10" emma:lang="" emma:confidence="0">
                  <emma:literal>Quicks</emma:literal>
                </emma:interpretation>
              </emma:one-of>
            </emma:emma>
          </inkml:annotationXML>
          <inkml:trace contextRef="#ctx0" brushRef="#br0" timeOffset="8446.203">-8494 1358 520 0,'-6'-7'186'0,"-1"9"44"0,-4 3-118 16,9-5-28 0,-2 2-11-16,-1 3-8 0,-2 1-18 15,-6 19-19-15,-29 90 8 16,42-53 3-16,5 2-1 16,6 16-5-1,6-14-5-15,8-2-7 16,-3-17-9-16,15-5-7 15,-3-27-1-15,8-10 2 16,2-16 1-16,5-20 0 16,-12-18 1-16,-1-18 2 15,-14-3-2-15,-11-21 1 16,-7 7-2-16,-17-5-1 16,-7 14-1-16,-18-7-2 15,-4 24-3-15,-15 1-7 16,8 17-8-16,-4 14-19 0,7 21-10 15,4 10-35 1,6 10-27-16,3 16-27 0,11 4-162 16,8 10 28-1</inkml:trace>
          <inkml:trace contextRef="#ctx0" brushRef="#br0" timeOffset="8910.7642">-8308 1511 667 0,'18'6'248'0,"4"12"37"0,3 4-184 16,3 16-13-16,3 2-36 16,3 19-18-16,-3-3-21 15,4 6-13-15,-6-9-14 16,2 0-19-16,-9-20-13 0,-2-4-55 15,-7-20-190 1,-8-16 42-16</inkml:trace>
          <inkml:trace contextRef="#ctx0" brushRef="#br0" timeOffset="9364.9208">-7956 1143 536 0,'5'33'222'0,"-3"12"25"16,5 10-118-16,2 3-34 16,2 8-13-16,0-13-24 15,6-4-6-15,1-12-34 16,2-3-5-16,0-23-6 15,4-5-5-15,1-15-8 16,1-13 14-16,-1-9-3 16,1-8 1-16,-2-6-3 0,-4-8-1 15,-6 0 0-15,-1-5-1 16,-4 5 0-16,-3 0 1 16,-1 13 1-16,1 7 2 15,-1 13 5-15,2 9 5 16,1 16 7-16,3 10 4 15,1 9 4-15,3 23-4 0,3 8-4 16,4 14-7-16,0-3-5 16,11 12-9-16,-4-16-7 15,9 0-7 1,-5-16-29-16,4-4-35 16,-6-20-37-16,-6-13-213 15,-10-18 33-15</inkml:trace>
          <inkml:trace contextRef="#ctx0" brushRef="#br0" timeOffset="9572.7428">-7188 889 564 0,'12'35'290'31,"7"3"-10"-31,-1 13-99 15,4 4-128-15,-2 7-9 16,-9-5-27-16,3 5-8 16,-6-13-61-16,-3-5-57 0,-3-13-179 0,9-6-16 15</inkml:trace>
          <inkml:trace contextRef="#ctx0" brushRef="#br0" timeOffset="9781.1638">-7254 614 895 0,'-11'-2'245'0,"9"6"62"0,2 1-256 16,0-5-37 0,0 2-35-16,2 0-27 0,2 0-24 15,3 3-79-15,13 4-61 0,13 2-66 16,69 22-52-16</inkml:trace>
          <inkml:trace contextRef="#ctx0" brushRef="#br0" timeOffset="10050.3342">-6807 614 364 0,'25'-13'141'0,"-12"6"38"16,0 7-64-16,-2 7 5 15,-9 4 17-15,-4 2-27 16,0 12 4-16,-5-1-27 0,-4 0-7 15,2 3-16-15,-2 2-2 16,0 2-20-16,0 8-5 16,2 4-8-16,7 12-4 15,7-2-7-15,6-4-2 16,2-7-5-16,11-5-6 0,1-8-9 16,8-11-14-1,-2-9-9-15,9-9-22 0,-9-11-11 16,6-20-35-16,-10-7-8 31,4-15-56-31,-16-7-40 16,-1-13-91-16,-8 2-11 0</inkml:trace>
          <inkml:trace contextRef="#ctx0" brushRef="#br0" timeOffset="10382.2937">-6433 156 729 0,'-2'-2'255'0,"-7"19"44"15,9 17-180-15,0 14-46 16,0 25-8-16,0 7-17 16,2 18-11-16,1-12-13 0,14-2-5 15,-1-24-10-15,13-20-4 16,-1-29-2-16,6-14 0 16,-3-19-1-16,2-18 1 15,-11-4-1-15,0-16 0 16,-9 5 0-16,-8-5 1 15,-10 16-1-15,3 11 0 16,-2 15 0-16,-1 18 0 16,5 18 0-16,2 24 2 15,-2 4 0-15,9 23-1 16,0-3-1-16,7 10-11 16,4-12-9-16,8 7-41 15,3-14-15-15,14 7-271 16,-3-10 55-16</inkml:trace>
          <inkml:trace contextRef="#ctx0" brushRef="#br0" timeOffset="6939.1111">-10032 1566 537 0,'-2'-4'174'0,"-9"4"55"16,-2 0-142-16,10 0-8 0,-1 2-8 15,-3 0-1-15,-2 2-20 16,-6 7-3-16,-5 27-5 0,-71 88-5 16,71-57-13-16,7 8-6 0,-2 3-8 15,3 20-3-15,8-12-2 0,4-1-2 16,-2-6-1-16,13 17 0 0,4-18-6 15,12-1-9-15,2-8-13 0,19 11-39 16,-1-20-39-16,2-11-190 16,-5-11 21-16</inkml:trace>
          <inkml:trace contextRef="#ctx0" brushRef="#br0" timeOffset="7834.3336">-9576 1958 261 0,'-4'71'219'0,"15"-60"-12"16,2-5-11-16,5-6-84 15,4 0-16-15,2-6-5 16,3-5-32-16,-1-9-9 15,-6 0-9-15,0-16-13 16,-4 8-11-16,-5-12-2 16,-7 9-6-16,-4-2-7 15,-2 10 5-15,-9-1 0 16,-2 9-1-16,-5 4 1 0,0 8-1 16,-6 12-1-16,4 11-1 15,0 9-2-15,2 6 0 16,5 12 2-16,6-1 0 15,3 7 0-15,8-4 0 0,5 4-1 16,2-9-1 0,9 1-4-16,0-10-8 0,9-4-29 15,4-13-33-15,9-7-222 16,5-4 37-16</inkml:trace>
          <inkml:trace contextRef="#ctx0" brushRef="#br0" timeOffset="7969.4795">-8850 2133 433 0,'13'11'176'15,"-2"2"0"-15,3-2-268 16,-5-4-12-16</inkml:trace>
        </inkml:traceGroup>
      </inkml:traceGroup>
    </inkml:traceGroup>
    <inkml:traceGroup>
      <inkml:annotationXML>
        <emma:emma xmlns:emma="http://www.w3.org/2003/04/emma" version="1.0">
          <emma:interpretation id="{A78A571F-1102-4204-AA9D-3362A95000AC}" emma:medium="tactile" emma:mode="ink">
            <msink:context xmlns:msink="http://schemas.microsoft.com/ink/2010/main" type="paragraph" rotatedBoundingBox="2176,6873 11812,4119 12382,6112 2746,88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ADC076-B4D1-49DF-9EF9-B2C8A588CC74}" emma:medium="tactile" emma:mode="ink">
              <msink:context xmlns:msink="http://schemas.microsoft.com/ink/2010/main" type="line" rotatedBoundingBox="2176,6873 11812,4119 12382,6112 2746,8867"/>
            </emma:interpretation>
          </emma:emma>
        </inkml:annotationXML>
        <inkml:traceGroup>
          <inkml:annotationXML>
            <emma:emma xmlns:emma="http://www.w3.org/2003/04/emma" version="1.0">
              <emma:interpretation id="{F4EAA99E-F340-442E-8C3C-AC92B646433F}" emma:medium="tactile" emma:mode="ink">
                <msink:context xmlns:msink="http://schemas.microsoft.com/ink/2010/main" type="inkWord" rotatedBoundingBox="2333,7421 5170,6610 5568,8002 2731,8813"/>
              </emma:interpretation>
              <emma:one-of disjunction-type="recognition" id="oneOf3">
                <emma:interpretation id="interp11" emma:lang="" emma:confidence="1">
                  <emma:literal>arks)</emma:literal>
                </emma:interpretation>
                <emma:interpretation id="interp12" emma:lang="" emma:confidence="0">
                  <emma:literal>arks )</emma:literal>
                </emma:interpretation>
                <emma:interpretation id="interp13" emma:lang="" emma:confidence="0">
                  <emma:literal>arks ,</emma:literal>
                </emma:interpretation>
                <emma:interpretation id="interp14" emma:lang="" emma:confidence="0">
                  <emma:literal>arks ]</emma:literal>
                </emma:interpretation>
                <emma:interpretation id="interp15" emma:lang="" emma:confidence="0">
                  <emma:literal>arks }</emma:literal>
                </emma:interpretation>
              </emma:one-of>
            </emma:emma>
          </inkml:annotationXML>
          <inkml:trace contextRef="#ctx0" brushRef="#br0" timeOffset="16071.9324">-7398 2418 220 0,'-22'-9'295'15,"-2"7"-78"-15,-5 7-120 16,7 6 160-16,-5 11-158 15,5 7-10-15,2 19-16 0,7 3-9 16,4 11-25 0,7-4-18-16,6-3-20 15,5-13 5-15,4-15-2 0,5-16-2 0,4-14 1 0,-2-12 0 16,4-18 0 0,-4-3 0-16,5-8-1 15,-12 2-1-15,3-2 1 16,-8 6 0-16,3-2 1 15,-6 12-1-15,4-6 1 16,-7 10 4-16,0 6 2 16,0 9 2-16,7 9 4 15,-7 14 0-15,-2-12-1 0,3 5-5 0,8 30-1 16,22 85-5-16,-11-60-5 16,-4-7-8-16,8 1-5 15,-4-19-35-15,5-4-41 16,-7-17-32-16,4-21-188 15,-8-14 17-15</inkml:trace>
          <inkml:trace contextRef="#ctx0" brushRef="#br0" timeOffset="16333.6053">-6973 2223 731 0,'11'38'221'16,"-2"2"51"-16,0 9-191 16,0-7-13-16,0 0-10 15,-7-9-12-15,0-2 5 16,-2-11-9 0,-2-5-8-16,-5-6-3 0,1-7-4 15,-3-6-12-15,7 2-4 16,-1-3-7-16,-1-4-3 15,-1-2-3-15,1-37-2 16,-3-67-19-16,16 59-26 16,2 5-13-16,7-8-48 15,-2 8-146-15,1-5-60 16,5 10-46-16</inkml:trace>
          <inkml:trace contextRef="#ctx0" brushRef="#br0" timeOffset="16757.1308">-6672 1661 599 0,'9'27'260'0,"4"28"7"0,1 11-134 16,3 21-51-16,3 4-46 15,2 4 12 1,-4-16-20-16,0-1-20 0,0-18 1 16,-5-16-2-16,-9-18-5 15,10-14 4-15,-6-21 0 16,3-18 1-16,3-10-1 16,3-12 2-16,-6-4-6 15,1-7 0-15,-1 9 0 16,-7-2-1-16,-2 15 0 15,0 3 0-15,1 15 0 16,-6 9 5-16,8 15 3 0,2 14 1 16,4 11-1-16,2 13 1 15,5 11-5-15,-1 7-5 16,3-7-8-16,0 2-27 16,2-13-18-16,5-13-54 15,-1-11-198-15,-1-18-1 16,-1-14-93-16</inkml:trace>
          <inkml:trace contextRef="#ctx0" brushRef="#br0" timeOffset="17035.9489">-6056 1646 675 0,'0'6'245'0,"2"12"44"0,2 6-185 16,3 7 10-16,4 5-26 16,2 6-26-16,0-7-10 15,7 7-10-15,0-11-18 16,0 0-7-16,-2-11-5 16,-7 5-4-16,-7-10-3 15,-6 5-3-15,-4 7-5 16,-8 6-18-16,-3-2-18 15,-6 6-52-15,-1-8-257 16,2-2 58-16</inkml:trace>
          <inkml:trace contextRef="#ctx0" brushRef="#br0" timeOffset="15564.5924">-8489 3684 480 0,'-2'3'187'16,"2"-6"37"-16,-5-1-114 0,5 2-28 15,-2-1-10-15,0 1 2 16,0-2-25-16,-1-1-3 15,1-1-10-15,-2-3-7 16,-5-29-10-16,-13-83-6 16,11 56-4-16,2-19-1 15,0 2 0-15,5-17-2 0,-3 10 0 16,-2-15 1-16,2 11 0 16,-4 0-1-16,0 20 0 15,2 5 3 1,5 25-1-16,4 19 2 15,4 15 1-15,8 23 2 16,3 14 0-16,5 23 0 16,4 11-2-16,5 13-3 15,2-6-4-15,11 0-2 16,-2-21-1-16,9-8-2 16,-3-22 0-16,5-14 1 0,-9-12 0 15,-2-26 0-15,-11-3 1 0,-5-21 0 16,-8 5-1-16,-3-13 1 15,-6 8 0-15,-3-4 0 16,-2 13-1-16,-2 1 2 16,0 12-1-16,5 8 0 15,-5 12 0-15,2 5 2 16,2 13 2-16,-4 0 3 0,0 3 1 16,5 15 1-16,12 42-1 31,21 82-1-31,-23-71-4 15,5 9-6-15,-4-7-7 16,6 2-26-16,-2-13-22 0,7 3-23 16,-3-21-246-16,7-4 59 15</inkml:trace>
        </inkml:traceGroup>
        <inkml:traceGroup>
          <inkml:annotationXML>
            <emma:emma xmlns:emma="http://www.w3.org/2003/04/emma" version="1.0">
              <emma:interpretation id="{1B1ADA9F-9C14-4AFB-9351-D17B44DF87E7}" emma:medium="tactile" emma:mode="ink">
                <msink:context xmlns:msink="http://schemas.microsoft.com/ink/2010/main" type="inkWord" rotatedBoundingBox="5761,5848 6050,5766 6458,7192 6168,7275"/>
              </emma:interpretation>
            </emma:emma>
          </inkml:annotationXML>
          <inkml:trace contextRef="#ctx0" brushRef="#br0" timeOffset="17305.4063">-5470 725 925 0,'64'4'289'0,"14"29"71"16,-14 16-271-16,11 38-2 0,-8 8-39 15,-3 33-17-15,-15-6-24 16,-10 15-12-16,-19-15-11 15,-17 22-24-15,-15-23-21 16,-14 17-40 0,-10-19-258-16,-1 7 64 0</inkml:trace>
        </inkml:traceGroup>
        <inkml:traceGroup>
          <inkml:annotationXML>
            <emma:emma xmlns:emma="http://www.w3.org/2003/04/emma" version="1.0">
              <emma:interpretation id="{58A02E00-75A8-4D03-8791-95D106A539F9}" emma:medium="tactile" emma:mode="ink">
                <msink:context xmlns:msink="http://schemas.microsoft.com/ink/2010/main" type="inkWord" rotatedBoundingBox="10990,5191 12033,4893 12382,6112 11339,6411">
                  <msink:destinationLink direction="with" ref="{33295F40-D7D3-4A61-B195-559B3B2278CF}"/>
                </msink:context>
              </emma:interpretation>
            </emma:emma>
          </inkml:annotationXML>
          <inkml:trace contextRef="#ctx0" brushRef="#br0" timeOffset="-2673.239">99 21 569 0,'-28'2'142'0,"5"-2"48"16,4-2-160-16,7-2-22 16,4-1-3-16,1 1-9 15,5 1-7-15,2 1-5 16,0 0 5-16,0 0 6 15,0 2 11-15,2 0 10 16,0 0 16-16,3 2 2 0,1 2 10 16,3 1 2-16,22 13-7 15,71 33-11-15,-62-34-3 16,6 5-11-16,5 3-9 16,0-3 1-16,11 4 2 15,-2 1-1-15,6 0 4 16,1 1 1-16,6 6 5 0,-9 3-1 0,7-1 0 15,-14-1-2-15,-4 3-3 16,-15-7-3-16,0 6 4 16,-12-1 0-16,-6 6 3 15,-11-7 3-15,-7 3 4 16,-11-5-3-16,-19 0-1 31,-8-6-2-31,-13 6-3 0,-2-2-5 16,-15 7-2-16,2-1-3 15,-16 12-2-15,5-3-1 16,-14 7-5 0,10-4-2-16,-12 4-12 0,16-6-13 15,-5 1-263-15,9-10 77 16</inkml:trace>
        </inkml:traceGroup>
      </inkml:traceGroup>
    </inkml:traceGroup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1T11:27:48.442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24 546 716 0,'-11'-9'245'0,"1"-1"38"0,6 2-199 15,6 4-16-15,-2 2-29 16,0-1 0-16,0 1-7 16,2 1 3-16,0-1-3 15,1-3 6-15,-2 3-7 16,1 0 0-16,0 0-2 16,1 0 4-16,-1 0-8 0,0-3 7 15,2 2-2-15,0-2 5 16,5 1-5-16,33-9 4 15,75-19-1-15,-36 7 0 16,2 0-5-16,24-13 1 16,-9-3-6-16,16-6-4 15,-15 6-4-15,10-7 1 16,-12 10-5-16,4 3 0 16,-23 8-3-16,-12 2-1 15,-22 10-3-15,-15 3 0 16,-14 4 0-16,-8 6-8 15,-4 2-14-15,-3 0-14 16,0-3-53-16,0 3-65 16,-2 0-279-16,2 0 36 15,0 3-662-15,0 1 1055 16</inkml:trace>
  <inkml:trace contextRef="#ctx0" brushRef="#br0" timeOffset="1">274 1671 843 0,'20'-2'283'15,"22"-11"61"-15,11-6-234 16,18-14 2-16,0 0-28 16,22-6-9-16,-11 3-23 15,13 5-8-15,-11 12-17 0,1 6-13 16,-21 13-22-16,-3 9-13 16,-15 5-71-16,-9-7-307 15,-8-5 68-15</inkml:trace>
  <inkml:trace contextRef="#ctx0" brushRef="#br0" timeOffset="2">237 338 773 0,'-2'-9'236'15,"2"1"56"-15,0 2-198 16,2 2-27-16,4 4 7 16,3 4-11-16,8 25 9 15,64 100-8-15,-62-35-1 16,-8 0-4-16,-5 18 2 15,-1-7-14-15,-4 8-6 16,1-20-7-16,1 11-14 16,1-13-11-16,4 8-3 15,1-14-2-15,-3 4-24 16,0-18-30-16,-3-5-76 16,-8-26-291-16,15-13 42 15</inkml:trace>
  <inkml:trace contextRef="#ctx0" brushRef="#br0" timeOffset="3">504 1005 765 0,'-8'0'267'0,"-1"-2"61"16,5-2-174-16,2-1-25 15,6-1 12-15,7-2-87 16,46-23-21-16,62-26-22 16,-43 35-21-16,-6 0-34 0,24-5 59 15,-5-1-6-15,10-4-6 16,-17-2-6-16,4 5-1 15,-27 2-11-15,-8 2-42 16,-22 15-29-16,-9 11-286 16,-16 18 51-16</inkml:trace>
  <inkml:trace contextRef="#ctx0" brushRef="#br0" timeOffset="4">1624 629 548 0,'8'58'362'0,"-1"3"-40"16,-1 9-56-16,5 1-174 15,6 1-10-15,-2-10-31 16,7 3-7-16,-5-17-11 15,3-7 8-15,-10-13-3 16,-1-9 11-16,-7-9 1 16,-2-12 6-16,-2-6-13 15,2 3-2-15,0-3-11 16,2-26-8-16,18-80-12 0,-5 52-1 16,7 5-5-16,0-7-2 15,6 7-1-15,2-12-14 16,-1 13-24-16,-2 0-54 15,-6 12-30-15,3 8-43 16,-5 16-262-16,-1-1 71 16</inkml:trace>
  <inkml:trace contextRef="#ctx0" brushRef="#br0" timeOffset="5">2347 475 719 0,'-2'2'267'0,"0"3"37"15,-1 9-180-15,-3 44-5 16,-2 67-30-16,5-41-1 16,1-9-13-16,0 3-15 15,6-10-21-15,3-4-5 16,3-15-17-16,7-8 2 16,8-12 1-16,7-10 5 15,-1-15-10-15,8-14 3 16,-10-9-6-16,3-19-6 15,-5-5-7-15,5-16 6 16,-10 4-1-16,4-12-1 16,-8 8-1-16,-3-10-1 0,-8 9-3 15,-3-7-20-15,-4 15-20 16,-6 6-63-16,0 15-65 16,-5 8-240-16,1 13 16 15,7 8-525-15,-1-1 919 16</inkml:trace>
  <inkml:trace contextRef="#ctx0" brushRef="#br0" timeOffset="6">1822 2771 297 0,'23'37'499'0,"1"7"-160"16,12 14-154-16,6-1 185 15,10 3-271-15,-4-8-32 0,6-7-1 16,-13-18 2-16,-4-12 16 16,-13-15-6-16,0-29 3 15,-8-12 3-15,-1-16-24 16,2-7-21-16,2-19-10 15,0 4-10-15,6-11-12 16,1 3-3-16,5-13-7 16,-3 7-15-16,-3 0-64 15,-4 16-36-15,-6 5-75 16,-7 27 108-16,-1 20-393 16,-4 15 158-16</inkml:trace>
  <inkml:trace contextRef="#ctx0" brushRef="#br0" timeOffset="7">2835 2466 792 0,'-4'33'310'0,"-4"11"36"16,1 6-206-16,5 14-26 16,4-2-41-16,8 10-6 15,7-13-20-15,20-4 2 16,4-25-1-16,18-13-1 16,5-17-7-16,1-19 1 15,-8-12-6-15,-4-19-3 16,-16-4 5-16,-7-10-5 15,-16 3-4-15,-7-2-4 16,-14 11-9-16,-11 2-8 16,-10 12 0-16,-9 5-2 15,-5 12-4-15,-11 11-1 16,-2 8-4-16,-8 2-22 16,5 6-24-16,2 4-68 15,12-1-37-15,0-4-309 16,19 0 45-16</inkml:trace>
  <inkml:trace contextRef="#ctx0" brushRef="#br0" timeOffset="8">3027 1731 840 0,'4'-37'365'16,"6"7"14"-16,-5 18-226 16,2 14-28-16,-2 11-40 0,4 14-53 15,-5 10 1-15,7 15-10 16,-3-6-16-16,2 8-23 16,4-8-63-16,0-8-23 15,-1-18-308-15,12-10 43 16</inkml:trace>
  <inkml:trace contextRef="#ctx0" brushRef="#br0" timeOffset="9">3397 1596 615 0,'13'2'389'16,"-3"10"-44"-16,-1 12-83 15,-4 6-184-15,-2 20-21 16,-3 2-54-16,-3 20-349 15,-6 0 100-15</inkml:trace>
  <inkml:trace contextRef="#ctx0" brushRef="#br0" timeOffset="10">677 3221 850 0,'-5'-34'308'0,"16"-4"61"15,12 5-229-15,21 6-23 16,13 2-26-16,21 0-2 16,2 6-31-16,21 7-8 15,-6 4-11-15,0 2-17 16,-17 6-21-16,-7 1-46 15,-20 4-32-15,-7-3-59 16,-10-2-23-16,-7-8-264 16,-4-3 66-16</inkml:trace>
  <inkml:trace contextRef="#ctx0" brushRef="#br0" timeOffset="11">850 2385 745 0,'-7'-55'266'16,"3"18"42"-16,6 10-181 16,5 6-46-16,3 15-11 15,2 23-7-15,3 20 8 16,-2 13-6-16,-2 29 8 15,-6 8-1-15,-7 31-11 16,-4-6-14-16,-4 28 6 16,1-9-3-16,5 7-6 15,8-33-9-15,15 6-3 0,13-36-15 16,20-8-14-16,9-26 3 16,20-5-2-16,-3-21-2 15,4-14-5-15,-17-14-26 16,5-9-24-16,-20-9-62 15,-10-11-50-15,-17 5-290 16,-12 5 44-16</inkml:trace>
  <inkml:trace contextRef="#ctx0" brushRef="#br0" timeOffset="12">1070 4009 609 0,'-4'-46'295'0,"4"7"19"16,4 14-162-16,11 29 8 15,7 29-261-15,9 42 218 16,1 25-22-16,8 38 6 16,-4-4-21-16,-3 24 204 15,-5-21-236-15,-6 7-1 16,-9-30-14-16,-6-3-2 15,-7-33-6-15,-3-16 0 16,1-30-9-16,2-17-2 16,7-27-5-16,3-26-5 15,3-18-7-15,6-34-6 16,4-4-18-16,5-11-3 16,-4 15-1-16,8 9 6 15,0 31 3-15,2 21 19 16,-7 23 3-16,4 20 6 15,-3 15 1-15,1 23 4 16,-4 10 4-16,3 18-3 0,-5-9-5 16,-4 8-1-16,-4-16-4 15,-5-3-4-15,-1-21-33 16,-3 1-36-16,3-28-84 16,-1-14-300-16,3-10 37 15</inkml:trace>
  <inkml:trace contextRef="#ctx0" brushRef="#br0" timeOffset="13">2142 3809 1018 0,'20'25'322'0,"-10"38"111"16,7 20-282-16,0 30 2 15,-3 5-14-15,6 22-52 16,-6-21-38-16,3 19-14 16,-2-18-20-16,0 3-7 15,-3-21-6-15,-4-2-11 16,-1-30-22-16,-5-13-79 16,2-24-40-16,5-24-333 15,-2-26 29-15</inkml:trace>
  <inkml:trace contextRef="#ctx0" brushRef="#br0" timeOffset="14">2506 4359 989 0,'0'43'347'16,"3"24"64"-16,9-3-275 15,12 4-14-15,5-11-42 16,13-12-6-16,2-20-16 0,13-16 5 15,-2-21-9-15,2-20 2 16,-6-8-13-16,-5-18-13 16,-12-4-12-16,-5-14-5 15,-8 6-12-15,-2-14-30 16,-7 5-52-16,-5-13-84 16,-2 5-82-16,-8-7-250 15,1 17 1-15</inkml:trace>
  <inkml:trace contextRef="#ctx0" brushRef="#br0" timeOffset="15">3073 4304 1086 0,'12'-28'307'16,"14"1"81"-16,16-8-298 15,2-2-35-15,9-2-16 16,-5 4-20-16,5 4-16 16,-7 4-36-16,3 5-74 15,-7 7 0-15,-2 3-293 16,-11 0 35-16</inkml:trace>
  <inkml:trace contextRef="#ctx0" brushRef="#br0" timeOffset="16">3250 3264 860 0,'0'23'330'0,"4"12"44"15,3 34-197-15,1 16-50 16,3 30-6-16,-3 4-33 16,7 30-8-16,-1-17-20 15,1 9-20-15,0-22-23 16,2 2-5-16,-3-24-8 16,5 0-54-16,-4-22-29 0,-2-8-84 15,-4-26-293 1,-9-16 30-16</inkml:trace>
  <inkml:trace contextRef="#ctx0" brushRef="#br0" timeOffset="17">3922 3822 842 0,'0'37'351'0,"0"22"38"15,10 9-209-15,9 19-56 16,-2-7-40-16,13 7 1 15,-3-18-32-15,5-6-3 16,-7-17-9-16,0-8-1 16,-9-15-20-16,4-11 8 15,-8-18-6-15,5-19-2 16,0-11-3-16,-2-18-5 16,-1-7-8-16,1-24-1 15,-4-1-2-15,-3-16 0 16,1 12 0-16,-7-1-1 15,2 26 0-15,-2 14-2 16,-2 22-2-16,0 6-4 16,-2 14-1-16,4 1-3 15,3 6 1-15,-5 2 1 16,0 0 5-16,2 0 1 16,1 0 3-16,4 2 0 15,14 3 0-15,25-2 1 0,66 4 0 16,-44-16 0-16,-4 1 1 15,4-5 2-15,-7 1 2 16,-2-9 4-16,-15 2 3 16,-3-10 3-16,-12 2-2 15,-4-6-1-15,-6 3-4 16,-2 3-3-16,-7 5-2 16,-3 7 0-16,-7 5-1 0,-9 5 0 15,-6 7 1-15,-5 9-3 16,-4 3-1-16,-12 11 0 15,7 9 0-15,-9 9 0 16,7 9 2-16,1 15 4 16,11 8 4-16,7 19 6 15,7-5 2-15,14 8-1 16,6-12-2-16,12-3-5 16,-2-23-6-16,15-1-1 15,-7-21-10-15,10-5-58 16,-8-18-47-16,8-9-83 15,-10-10-300-15,3-8 34 16</inkml:trace>
  <inkml:trace contextRef="#ctx0" brushRef="#br0" timeOffset="18">5195 2927 444 0,'0'-2'319'0,"3"-6"-51"15,-1 3-113-15,-2 3-10 16,0 2-43-16,2 0-24 15,0 5 44-15,3 13 31 16,11 43-27-16,15 84 10 16,-16-56-28-16,0 11-27 15,0-10-21-15,1 1-16 16,-1-15-21-16,0 1-4 16,0-15-6-16,4-8-2 15,-8-16 2-15,-1-12 2 16,-4-14 1-16,1-21 4 15,-1-14 3-15,0-21 3 16,1-12-4-16,1-23-2 16,3-3-6-16,4-15-3 15,3 5-7-15,8-12-4 0,-1 15-2 16,2-3-33-16,-6 24-28 16,-1 3-81-16,-6 17-39 15,-6 2-333-15,-6 11 49 16</inkml:trace>
  <inkml:trace contextRef="#ctx0" brushRef="#br0" timeOffset="19">5747 2266 873 0,'-3'19'357'0,"0"23"66"15,3 18-182-15,-2 36-53 16,-2 14-45-16,-1 26-17 16,2 0-52-16,5 24-52 15,1-21 9-15,4 9-9 16,1-29-12-16,5-9-3 16,-7-33-3-16,3-15-4 15,1-29 0-15,-2-16-5 16,1-19-5-16,4-21-17 15,4-10-11-15,2-15-28 16,1-4-7-16,8-8-13 16,-7 2 11-16,2-5 6 15,-6 13 23-15,0 2 16 0,-6 8 20 16,-1 10 6-16,-3 8 6 16,-4 12 9-16,-5-2-13 15,1 12 23-15,-1 0 5 16,-1 0 14-16,1 2 9 15,-2 4 16-15,-4 17-16 16,-31 95 7-16,25-64-8 16,3 11-8-16,5-3-5 15,8 7-4-15,8-14-13 0,11 0-5 16,4-13-7-16,7 2-1 16,-3-15-22-16,-3-3 113 15,-5-10-595-15,-8-12 216 16,195-118-1509 31,-205 111 1792-47,38-24 0 0,27-18 0 15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3T08:27:12.914"/>
    </inkml:context>
    <inkml:brush xml:id="br0">
      <inkml:brushProperty name="width" value="0.15875" units="cm"/>
      <inkml:brushProperty name="height" value="0.15875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18BD605-3C3D-4DF9-8E27-39566D7828C6}" emma:medium="tactile" emma:mode="ink">
          <msink:context xmlns:msink="http://schemas.microsoft.com/ink/2010/main" type="writingRegion" rotatedBoundingBox="21901,4321 32349,2708 33034,7146 22587,8760"/>
        </emma:interpretation>
      </emma:emma>
    </inkml:annotationXML>
    <inkml:traceGroup>
      <inkml:annotationXML>
        <emma:emma xmlns:emma="http://www.w3.org/2003/04/emma" version="1.0">
          <emma:interpretation id="{46819DAD-8FEC-4A31-9FEC-410B7AF8F195}" emma:medium="tactile" emma:mode="ink">
            <msink:context xmlns:msink="http://schemas.microsoft.com/ink/2010/main" type="paragraph" rotatedBoundingBox="21901,4321 30128,3051 30350,4493 22124,57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B17739-1CD1-4698-8CF0-1218381A9976}" emma:medium="tactile" emma:mode="ink">
              <msink:context xmlns:msink="http://schemas.microsoft.com/ink/2010/main" type="line" rotatedBoundingBox="21901,4321 30128,3051 30350,4493 22124,5763"/>
            </emma:interpretation>
          </emma:emma>
        </inkml:annotationXML>
        <inkml:traceGroup>
          <inkml:annotationXML>
            <emma:emma xmlns:emma="http://www.w3.org/2003/04/emma" version="1.0">
              <emma:interpretation id="{448AA684-0904-486E-AFBB-6A9CE1D16106}" emma:medium="tactile" emma:mode="ink">
                <msink:context xmlns:msink="http://schemas.microsoft.com/ink/2010/main" type="inkWord" rotatedBoundingBox="21901,4321 25256,3803 25463,5140 22108,565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8109-6319 218 0,'3'-5'168'16,"-1"1"-11"-16,0-1 4 16,0 1-72-16,1-3 12 0,-1 1-15 0,0-1 4 15,2 3-21-15,1-1 5 16,-1 1-14-16,1 2 3 0,-1 2-6 15,1 4 0-15,6 16-9 32,11 55 3-32,9 69-2 15,-25-49-17-15,-3-11-7 0,-3 7-5 0,-7-18-9 16,-4 7-9-16,-7-16 1 16,-2 5 1-1,0-14-3-15,0-2-4 16,7-15-8-16,0-7-24 15,8-9-18-15,1-9-41 0,4-4-125 16,-4-16-109-16,4 5-23 16</inkml:trace>
          <inkml:trace contextRef="#ctx0" brushRef="#br0" timeOffset="534.6753">8455-5883 291 0,'6'-7'217'0,"5"3"2"16,3 1-6-16,-5 3-74 16,4 7-16-16,-2 2-1 15,18 33-35-15,26 75-34 0,-44-70-5 16,-4 2-10-16,-1-10-19 15,-1 3-6-15,-3-15-9 0,0-5-2 16,0-9-2-16,-6-8-62 16,4-12 49-16,0 5-305 15,0-2 58-15</inkml:trace>
          <inkml:trace contextRef="#ctx0" brushRef="#br0" timeOffset="738.0484">8714-5985 282 0,'-5'-20'314'0,"8"-9"-84"16,-3-2-170-16,11-11 168 15,-5 0-227-15,3-4-67 16,-2 6-133-16,6-4-31 15,3 10-83-15</inkml:trace>
          <inkml:trace contextRef="#ctx0" brushRef="#br0" timeOffset="1198.4675">8997-5877 500 0,'16'51'217'0,"-3"7"23"15,-4-16-125-15,-7 4-12 16,-2-12-31-16,-2-3-5 16,-3-16-20-16,-4-2-4 15,3-10-14-15,-5-14-4 16,4-9-7-16,3-11-6 15,-1-7-6-15,3-11-1 16,2 3-3-16,4-7-1 16,5 6 0-16,7-8 0 15,6 11-1-15,4 2 0 16,1 11 2-16,4 8 7 0,2 19 4 16,0 8 7-16,-2 10 3 0,5 12 1 31,-5 3-4-31,-5 6-2 15,-3 1-6-15,-6 6 0 16,-8-4-3-16,-2 1-3 16,-5-1-2-16,-2 0-7 15,0-10-7-15,-4 1-18 0,-1-9-12 16,3-4-13-16,0-5-7 16,-1-9-6-16,3-7-242 15,0 3 82-15</inkml:trace>
          <inkml:trace contextRef="#ctx0" brushRef="#br0" timeOffset="-874.1707">7116-5611 579 0,'0'-9'157'0,"0"0"53"16,0 0-169-16,2 3 2 15,0-1-10-15,-2 3-1 16,0-1-3-16,-2 5 8 31,-3 3-2-31,-1 3 4 16,-16 25-1-16,-69 89 1 15,53-67-6-15,-13 11 5 0,5-6-2 16,-7 12 0-16,11-8-6 16,-5 3-1-16,18-15-8 15,5 1-3-15,11-13-7 16,8-3 0-16,14-8-2 0,9-3 1 16,6-6-1-16,14 0 0 15,6-9-2-15,7-1-1 16,0-1-9-16,13-2-21 15,-8-3-24-15,1-4-277 16,-8-3 64-16</inkml:trace>
          <inkml:trace contextRef="#ctx0" brushRef="#br0" timeOffset="-1510.007">6799-5022 290 0,'5'0'286'0,"-1"0"-78"15,0 0-172-15,1 0 186 16,-1 0-193-16,1 0 7 15,-1-2 13-15,0-1 11 16,1 1-9-16,-1 0-3 16,1-2-3-16,1-1-12 15,5-2-7-15,20-15 5 0,76-51-1 16,-59 33 0-16,6-2-3 16,14-11-6-1,1 9-10-15,4-9-3 16,-5 11-10-1,-1-5-32-15,-16 12-28 16,-11-5-28-16,-20 7-226 0,-20 9 42 16</inkml:trace>
          <inkml:trace contextRef="#ctx0" brushRef="#br0" timeOffset="1536.0259">9703-6060 627 0,'2'24'193'16,"3"7"61"-16,-7 11-153 15,-7 0-22-15,9 11-2 16,-2-6-11-16,2-1-21 16,4-10-15-16,9-5-2 15,-2-14-7-15,5-14 2 0,-1-6 0 16,10-12-7-16,-3-3-3 15,0-13-3-15,-2-7-4 16,0-4-5-16,-7 3 0 0,-2-12-1 16,-6 4-36-1,-3-8-39-15,-2 2-248 0,2-5 36 16</inkml:trace>
        </inkml:traceGroup>
        <inkml:traceGroup>
          <inkml:annotationXML>
            <emma:emma xmlns:emma="http://www.w3.org/2003/04/emma" version="1.0">
              <emma:interpretation id="{D94774B2-563E-405D-BC2B-11BF4005A969}" emma:medium="tactile" emma:mode="ink">
                <msink:context xmlns:msink="http://schemas.microsoft.com/ink/2010/main" type="inkWord" rotatedBoundingBox="25748,4065 30179,3381 30350,4493 25919,517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223.1735">12519-6561 318 0,'-5'-11'244'0,"-4"2"-28"15,-8-4-8-15,1 9-116 16,-6 2-200-16,-2 8 180 16,-3 12 0-16,3 4-18 0,-7 13-7 15,0 3 198-15,4 11-208 16,5-3-12-16,7 10-2 15,8-10-5-15,7-2-6 16,7-10-6-16,4-8 1 16,4-13-2-16,12-13 1 15,-1-8-3-15,3-12 0 16,7-7-1-16,-3-6-1 16,-4 2-2-16,4-2 1 15,-9-1 0-15,-2 3-1 16,-6 5 0-16,-5 2 1 15,-5 8 0-15,-1 7-2 16,-5 7-2-16,-2 2 3 16,-1 2-1-16,1 3 0 15,0 8 3-15,0 27 2 16,-7 68-3-16,9-61-5 16,-4-10-7-16,4 3-19 15,4-9-16-15,3-2-13 16,4-7-222-16,4-6-26 0,5-12-59 15</inkml:trace>
          <inkml:trace contextRef="#ctx0" brushRef="#br0" timeOffset="4707.1292">12979-6554 637 0,'-6'-15'204'0,"-6"3"58"15,-1 6-165-15,0 6-5 16,-5 4-27-16,-4 7 0 16,4 3-22-16,1 8-18 15,1 4 8-15,7 5-5 16,5-2-8-16,2 4-6 16,6-6-8-16,7-5 0 15,0-7-3-15,7-6 0 16,0-9-1-16,-1-6 0 15,3-5-1-15,0-5-1 16,-2-4 0-16,2-2-1 16,-5 2 0-16,5-4 0 15,-2 4 1-15,2 2 0 16,-5 5-1-16,3 8 0 16,-7 12 0-16,-2 15 3 15,-5 11 2-15,-4 23 5 16,-2 6 3-16,-4 22 1 0,-3-2-2 15,-5 13 0-15,-3-15-5 16,-8 6-1-16,-1-20 0 16,-12-1 0-16,-2-19-2 15,-4 1 0-15,0-14-3 0,-3-4-9 16,10-14-10 0,1-8-22-16,12-10-22 0,6-14-20 15,14-10-245-15,8-13 63 16</inkml:trace>
          <inkml:trace contextRef="#ctx0" brushRef="#br0" timeOffset="5149.259">13369-6583 812 0,'15'40'233'16,"3"11"64"-16,-5 13-219 16,-2-6-23-16,0 4-9 15,-6-9-19-15,-5-7-5 0,-5-10-8 16,-3-14 3-16,-6-11 0 0,-1-15-3 16,1-12-3-16,3-15-1 15,11-7-5-15,3-10-6 16,8-3-2-16,11-11-7 15,4 4-5-15,14-6-7 16,2 7 3-16,7-1 1 16,-5 20 6-16,7 7 13 0,-13 23 10 15,4 10 6-15,-11 15 2 16,-5 17 2-16,-8 8-8 16,0 11-3-16,-12 0-6 15,1 7 0-15,-5-7-2 0,-4 4 0 16,-2-10-1-16,-3 2-9 15,-2-16-8-15,3-4-9 16,1-12-7-16,1-8-301 16,-1-11 97-16</inkml:trace>
          <inkml:trace contextRef="#ctx0" brushRef="#br0" timeOffset="5380.5116">14172-6658 240 0,'14'40'356'16,"-8"2"-109"-16,1 9-137 16,-1-5 147-16,-3 5-212 15,-1-7-23-15,-2 3-7 16,-7-12-10-1,7-1-15-15,-2-10-21 16,-5-6-229-16,7-16 57 16</inkml:trace>
          <inkml:trace contextRef="#ctx0" brushRef="#br0" timeOffset="5584.159">14170-6855 700 0,'0'-15'153'0,"2"3"65"0,0 15-210 15,5-8-1-15,-7 3-9 0,2 0-17 16,1 0-11-16,1-1-135 31,0 1-53-31,3 2-35 0</inkml:trace>
          <inkml:trace contextRef="#ctx0" brushRef="#br0" timeOffset="5816.2986">14442-6766 612 0,'14'50'221'16,"1"19"47"-16,-2-11-163 16,5 6-9-16,-5-9-25 15,3-2-1-15,-7-17-19 16,-3-5 8-16,-1-14-7 15,-3-8 10-15,-6-9 4 16,-3-9-15-16,5 5-23 16,-1-3-16-16,1-4 0 0,-2-37-18 0,6-70 2 15,20 52-15-15,5 8-15 16,13-15-45-16,2 9-20 0,11-2-266 16,-2 15 76-16</inkml:trace>
          <inkml:trace contextRef="#ctx0" brushRef="#br0" timeOffset="2333.6443">10330-6260 240 0,'68'-26'311'0,"-66"28"-104"16,-2 5 23-16,0 8-114 16,0-13-104-16,0 5 87 15,-2 24-32-15,0 89-27 0,0-67 4 16,-3 2-2-16,3-8-10 16,4-5-6-16,3-9-9 15,4-7 2-15,0-12-3 16,8-3-1-16,1-11 0 15,8-9 0-15,1-9-4 16,4-6-1 0,-4-12-4-16,1-12 0 15,-5 1-2-15,-6-15-1 16,-1 2-3-16,-3-4-15 16,-2 9-11-16,-2-3-21 15,0 16-10-15,-3 7 0 16,-3 11-249-16,-3-1 85 15</inkml:trace>
          <inkml:trace contextRef="#ctx0" brushRef="#br0" timeOffset="2999.3251">10938-6136 644 0,'5'60'183'0,"-1"9"51"15,-4-18-177-15,0-5 6 16,-2-15-8-16,-2-9 1 15,-1-17 1-15,3-7-6 16,0-14-16-16,2 12-9 16,0-5-10-16,0-20-9 15,17-84-4-15,-6 53 0 16,5 7-2-16,6-11 0 16,0 13-1-16,7 0 0 15,0 14-1-15,0 10 2 16,-5 14 4-16,0 17 11 15,-6 16 9-15,-5 18-1 16,-6 8-1-16,-3 16-3 0,-1-2-8 16,-6 6-10-16,-1-17 3 15,-1 0-1-15,3-16-1 16,-2-9-1-16,-1-15 1 16,3 2 1-16,2-15 0 0,0 2 0 15,0-5-1-15,0-2-1 16,2-33-2-16,21-84 0 15,-10 75-2-15,9-7 0 16,0 10-2-16,7 6 3 16,0 15 1-16,2 7 0 15,0 18 2-15,-5 11 2 0,-4 8 1 16,0 17 0-16,-4 6 2 16,-5 8 0-16,1 3-2 15,-5 4-1-15,-7-6-2 0,-4 0-13 16,-3-12-10-1,1-3-42-15,4-6-20 16,2-8-253-16,0-9 47 0</inkml:trace>
          <inkml:trace contextRef="#ctx0" brushRef="#br0" timeOffset="3406.1064">11833-6463 590 0,'-7'-7'210'0,"0"5"38"15,-4 6-157-15,9-4-4 16,-2 3-28-16,-1 1-2 15,1 3-11-15,-5 21-12 16,-13 68 1-16,24-61-3 16,5-2-13-16,6 5-4 15,2-5-5-15,5 7-2 16,-2-11-1-16,0 4-1 16,-1-4-1-16,-1-3-1 15,-7-4 1-15,-3 0-1 16,-3 1-2-16,-8-8 2 15,-4-2-1-15,-8-2-5 0,-1-2-5 16,-9-11-17-16,3 4-12 0,0-11-11 16,4 1-43-16,4-6-219 15,7 3 65-15</inkml:trace>
        </inkml:traceGroup>
      </inkml:traceGroup>
    </inkml:traceGroup>
    <inkml:traceGroup>
      <inkml:annotationXML>
        <emma:emma xmlns:emma="http://www.w3.org/2003/04/emma" version="1.0">
          <emma:interpretation id="{DC00F6F4-216B-4EDB-BFAB-2B8166F38E95}" emma:medium="tactile" emma:mode="ink">
            <msink:context xmlns:msink="http://schemas.microsoft.com/ink/2010/main" type="paragraph" rotatedBoundingBox="24727,5458 32508,4041 33070,7129 25290,854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D088563-DA61-41BE-BC3A-3A4B675A3FFF}" emma:medium="tactile" emma:mode="ink">
              <msink:context xmlns:msink="http://schemas.microsoft.com/ink/2010/main" type="inkBullet" rotatedBoundingBox="24783,5421 26246,5269 26371,6465 24908,6617"/>
            </emma:interpretation>
          </emma:emma>
        </inkml:annotationXML>
        <inkml:trace contextRef="#ctx0" brushRef="#br0" timeOffset="6344.6263">9692-5049 465 0,'-33'33'20'16,"4"14"489"-16,-11 22-260 0,3 12 86 0,-8 30-284 15,6 4-11-15,5 25-12 16,23-19-8-16,20 6-7 16,22-23-19-16,31-7-52 15,11-33 529-15,33-8-818 16,7-25 401-16</inkml:trace>
        <inkml:trace contextRef="#ctx0" brushRef="#br0" timeOffset="26163.8115">10051-4487 567 0,'9'3'216'16,"-3"-1"34"-16,3 0-131 15,0 3-25 1,2-3-4-16,2 0-29 0,3 0-4 16,-1-2-14-16,-1-2-12 15,-3 0-12-15,-3-3 0 16,1-1-7-16,-2-1-5 15,-3 0 4-15,1-1 1 16,-3-1-2-16,-4 0 0 16,0 0-2-16,-5 0 0 0,0 2-3 15,-2 3 2-15,-8 2 2 16,-5 2 6-16,-62 35 2 16,75 3 6-16,2-3-2 15,11 5-1-15,10 0-7 16,8 2-2-16,2-9-5 15,14 5-2 1,-3-7-5-16,7-9-14 16,-2-2-9-16,7-7-26 15,-3-8-20-15,7-1-136 16,-7 0-138-16,-2-4-8 16</inkml:trace>
        <inkml:trace contextRef="#ctx0" brushRef="#br0" timeOffset="26609.5032">10863-4493 570 0,'7'-5'113'0,"-1"3"16"0,-1 2-299 15,-5-2 23-15</inkml:trace>
      </inkml:traceGroup>
      <inkml:traceGroup>
        <inkml:annotationXML>
          <emma:emma xmlns:emma="http://www.w3.org/2003/04/emma" version="1.0">
            <emma:interpretation id="{6AD57DB4-BD66-4306-BD4D-49AA0E084BB2}" emma:medium="tactile" emma:mode="ink">
              <msink:context xmlns:msink="http://schemas.microsoft.com/ink/2010/main" type="line" rotatedBoundingBox="26864,5241 29613,4954 29718,5963 26969,6250"/>
            </emma:interpretation>
          </emma:emma>
        </inkml:annotationXML>
        <inkml:traceGroup>
          <inkml:annotationXML>
            <emma:emma xmlns:emma="http://www.w3.org/2003/04/emma" version="1.0">
              <emma:interpretation id="{3C4B5E20-7B27-48DB-A8EE-A353225C8A39}" emma:medium="tactile" emma:mode="ink">
                <msink:context xmlns:msink="http://schemas.microsoft.com/ink/2010/main" type="inkWord" rotatedBoundingBox="26864,5241 29613,4954 29718,5963 26969,625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27117.3498">11476-4746 578 0,'2'0'230'0,"3"9"43"15,6 5-156-15,-11-12 3 16,2 2-33-16,7 12-14 16,11 17-28-16,40 71-7 15,-43-73-16-15,1 9-7 16,-7-9-8-16,0 9-6 16,-4-3-7-16,-3 1-17 15,-10-9-11-15,1 4-25 16,-4-4-21-16,-2-5-77 0,0-6-142 15,5 4 12 1</inkml:trace>
          <inkml:trace contextRef="#ctx0" brushRef="#br0" timeOffset="27380.1633">11678-4927 342 0,'-9'-16'226'0,"4"10"-29"16,1 6-40-16,0-5-118 0,1 5-13 15,1 0-11-15,0 3-15 16,0-1-40-16,-1 0-162 16,1 0 36-16</inkml:trace>
          <inkml:trace contextRef="#ctx0" brushRef="#br0" timeOffset="27802.6466">11755-4816 300 0,'62'130'363'15,"-40"-57"-98"-15,-2-6-173 0,0 6 193 16,-4-20-233-16,-5-2-1 16,-7-14-15-16,3-6 0 31,-5-17-9-31,-7-14-2 15,8-14-8-15,-6 10-1 16,1-5-7-16,0-40-4 16,-2-68-2-16,1 55-2 15,8 11-4-15,6-9-2 16,2 10-1-16,9 1-1 16,3 18 2-16,6 9 1 15,-5 17 3-15,10 14 7 0,-1 13 2 16,0 18 2-16,-1 2 1 15,-1 11 0-15,-11-4-6 16,0 4-2-16,-6-9-2 16,-1 7-5-16,-4-6-6 15,-2-6-20-15,-5-5-19 16,1-8-34-16,-7-17-233 16,-5-9 53-16</inkml:trace>
          <inkml:trace contextRef="#ctx0" brushRef="#br0" timeOffset="28234.5613">12439-5299 375 0,'9'5'227'0,"0"3"13"15,4 1-65-15,-4 11-47 16,2 7-23-16,4 13-3 15,-1 6-18 1,-1 12-18-16,3-3-18 0,-1 14-4 16,-4-5-18-16,5 7-20 15,-8-7 4-15,1 9-2 16,0-18-4-16,-2-2-4 16,-3-13-3-16,-2-2-21 15,-2-14-14-15,3 0-44 16,-1-8-26-16,0-12-217 0,3-1 40 15</inkml:trace>
          <inkml:trace contextRef="#ctx0" brushRef="#br0" timeOffset="28467.2876">12875-4737 679 0,'18'27'232'0,"-5"6"37"15,3 0-197-15,-5 3-2 0,-2-5-41 16,-3 0-7-16,-1-9-14 16,-3 0-17-16,-2-7-20 0,2-3-15 15,0-12-234-15,0-7 57 16</inkml:trace>
          <inkml:trace contextRef="#ctx0" brushRef="#br0" timeOffset="28694.7023">12913-4996 663 0,'2'-4'166'0,"-2"2"58"15,2 4-197-15,-2-4-12 16,0 2-20-16,0 0-52 16,0 0-47-16,0 0-121 15,0 0-8-15</inkml:trace>
          <inkml:trace contextRef="#ctx0" brushRef="#br0" timeOffset="29083.969">13119-4978 136 0,'84'62'409'0,"-62"-13"-148"16,-9 4-75-16,7 13 92 16,-4-6-216-16,-5-2-12 0,-7-14-14 15,3-9 1-15,-5-15-6 16,-2-7 6-16,0-8-7 15,0-12-3-15,0 5-7 0,-2-5-2 16,0-1-9-16,-1-32-3 16,-8-78-3-16,16 56-3 15,1 12-1-15,5-4-2 16,5 12 0-16,4 5 0 16,2 17 1-16,4 6 3 15,3 12 3-15,7 13 6 0,-3 9 2 16,-2 7 3-16,0 6-3 15,2 7-1-15,-6 0-7 16,-3 2-1-16,-4-2-2 16,-5 2 0-1,-8-2 0-15,-5-5-6 16,-4-4-4-16,-2-2-15 16,-3-7-13-16,0-7-35 15,5 1-26-15,-5-10-233 16,3-6 50-16</inkml:trace>
          <inkml:trace contextRef="#ctx0" brushRef="#br0" timeOffset="29453.4044">13913-4838 662 0,'33'-14'220'15,"1"5"42"-15,6-6-175 0,-1-3-16 16,3-8-13-16,0 1-21 16,-6-6-6-16,-10 0-9 15,-12-4-1-15,-12 2-2 16,-13 2-3 0,-13 9 0-16,-14 4 0 15,0 13-3-15,-13 10 0 16,0 1 5-16,-2 12 6 15,9 4 0-15,0 12 5 16,13-1-1-16,9 15 0 16,13 1 0-16,9 9 0 15,13-5-7-15,11 9-4 16,12-7-7-16,10 0-21 0,3-17-17 0,9 0-43 16,-3-16-30-16,-2 0-262 15,-18-11 50-15</inkml:trace>
        </inkml:traceGroup>
      </inkml:traceGroup>
      <inkml:traceGroup>
        <inkml:annotationXML>
          <emma:emma xmlns:emma="http://www.w3.org/2003/04/emma" version="1.0">
            <emma:interpretation id="{E5546252-1006-4E8F-B3E6-4EB959820FD8}" emma:medium="tactile" emma:mode="ink">
              <msink:context xmlns:msink="http://schemas.microsoft.com/ink/2010/main" type="line" rotatedBoundingBox="27579,5924 32681,4994 33070,7129 27968,8058"/>
            </emma:interpretation>
          </emma:emma>
        </inkml:annotationXML>
        <inkml:traceGroup>
          <inkml:annotationXML>
            <emma:emma xmlns:emma="http://www.w3.org/2003/04/emma" version="1.0">
              <emma:interpretation id="{C6BD7298-DD2D-4EF8-BD27-80A64158903D}" emma:medium="tactile" emma:mode="ink">
                <msink:context xmlns:msink="http://schemas.microsoft.com/ink/2010/main" type="inkWord" rotatedBoundingBox="27579,5924 32681,4994 33070,7129 27968,8058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30829.6181">13457-3814 610 0,'20'42'220'0,"-4"0"33"0,-5 9-152 16,0-4-29-16,0 6-13 15,0-11-17-15,-4 0 0 16,-1-11-11-16,1-9 4 16,-3-15-6-16,1-16 0 15,-1-11-8-15,3-18-2 16,-3-6-9-16,1-7-2 15,-1 0-4-15,5-6-2 16,2 6-3-16,7 0-1 16,-1 7 0-16,8 4 1 15,-3 13 1-15,2 14 8 16,-2 15 6-16,3 18 5 16,-5 11 2-16,-3 16-1 15,-1 1-6-15,-3 10-4 16,-4-9-6-16,0 8 0 15,-2-13-1-15,1-2-1 16,-5-15 1-16,1-9 2 16,0-20 0-16,-1-16-1 15,1-13 1-15,5-9-1 0,0-4-3 16,2-7-3-16,4 2-1 16,3-2-2-16,2 7 0 15,7 2-1-15,-3 15 3 16,5 12 3-16,-3 17 3 15,3 20 4-15,-5 9 3 16,1 16-1-16,-5 1-1 16,4 12-2-16,-6 0-7 15,-1 9-10-15,-3-14-6 0,-5 7-20 16,-3-16-18-16,1-4-33 16,-7-20-13-16,2-13-15 15,-6-18-197-15,1-8 62 16</inkml:trace>
          <inkml:trace contextRef="#ctx0" brushRef="#br0" timeOffset="31412.9214">14387-3838 702 0,'4'38'301'0,"1"6"-6"16,-1 0-197-16,5 7-13 15,-4-9-47-15,3-4-44 16,1-7 21-16,0-9-1 16,-2-15-2-16,-1-16 2 15,-1-11-3-15,-1-13-2 0,1-3-2 16,-3-10-3-16,0 1-3 31,0-8-1-31,5 5-2 16,-3-6 0-16,3 15 0 0,4 3-1 0,0 16 1 15,0 16 9-15,0 13 6 16,3 17 6-16,-6 10 3 16,6 15 1-16,-3 0-7 15,2-1-7-15,3-3-5 16,-1-3-2-16,-2-17 0 16,3-3 1-16,-7-13 3 0,2-13 2 15,-7-9 0-15,3-11 0 31,-1-7-1-31,1-11-3 16,2-2-3-16,2-11-1 16,-2 4-1-16,4-6 1 0,5 11-1 0,0 2 0 15,1 15 0-15,4 14 8 16,-3 22 5-16,4 8 5 31,-4 14 4-31,4 14 2 16,-6 3-8-16,2 5-4 0,-3-6-5 0,1 6-4 15,-5-11-4 1,5 0-11-16,-7-9-8 16,-2 1-24-16,-4-10-21 15,-1-2-39-15,0-11-16 16,-6-11-230-16,0-13 53 16</inkml:trace>
          <inkml:trace contextRef="#ctx0" brushRef="#br0" timeOffset="31790.9725">15219-3860 734 0,'27'-7'217'0,"4"1"66"16,-5-5-210-16,8-5 9 16,-3 1-16-16,2-12 0 0,-4-2-11 15,-1-6-22 1,-10 2-9-16,-7-7-11 15,-9 9-8-15,-11 0-7 16,-8 4 17-16,-12 5 5 16,0 13 0-16,-8 7 3 15,3 11-1-15,1 22 4 0,9 13 3 0,2 18-8 16,6 0-6-16,10 16-4 16,3-12-8-16,10 5-15 15,6-14 0-15,7-4-17 16,0-13-6-1,9-4-22-15,0-16-17 16,8-11-8-16,-1-9-1 16,6-14-39-16,-2-8-3 0,2-9-120 15,-9-7-30-15,0-17-40 16</inkml:trace>
          <inkml:trace contextRef="#ctx0" brushRef="#br0" timeOffset="32129.485">15735-4130 646 0,'13'15'260'0,"-4"19"34"16,2 12-164 0,2 5-52-16,3 9-18 15,-5-5-23-15,5-2-17 16,-5-11 2-16,-3-6 3 16,-3-14-1-16,-1-11 8 15,-1-11-4-15,-6-20-2 16,1-9-7-16,0-13-5 15,2-7-9-15,0-13-2 16,4 9-2-16,3-9-3 16,6 9 0-16,5 4 0 15,4 14-1-15,2 9 1 0,1 21 1 0,4 16 1 16,-5 13 0-16,0 19 0 16,-2 7-1-16,1 6-11 15,-8-5-7-15,-2 2-17 16,-4-13-9-16,2-3-35 15,-2-8-16-15,2-9-117 16,-2-9-94-16,2-18-22 0</inkml:trace>
          <inkml:trace contextRef="#ctx0" brushRef="#br0" timeOffset="29926.0703">12632-3734 647 0,'-11'-4'247'0,"-3"-3"36"15,-1 0-181-15,-7 3 11 16,2 2-37-16,-5 8-3 16,-1 3-15-16,2 13 1 15,1 5-16-15,-1 17-5 16,4 7-8-16,2 15-3 15,3-6-10-15,6 11-4 16,7-11-4-16,8 4-10 16,3-9-8-16,16 3-23 15,1-16-16-15,14-4-41 16,0-14-17-16,11-13-252 16,-5-11 60-16</inkml:trace>
          <inkml:trace contextRef="#ctx0" brushRef="#br0" timeOffset="30273.4604">13048-3650 298 0,'-13'9'303'0,"-1"20"-43"16,-1 4 9-16,1 13-158 15,6 5-12-15,3 3-11 16,5-10-34-16,2-2-8 15,9-11-8-15,3-13-12 16,6-10-10-16,6-12-2 16,5-14-4-16,5-13-3 15,-3-4-2-15,-2-9 1 16,-9-1 1-16,-9-3 1 16,-8 6-1-16,-10 0-1 15,-8 8-1-15,-5 3-9 16,1 9-6-16,-6 2-14 15,-1 5-9-15,2 4-9 16,4 4-24-16,3 3-59 16,10-1-54-16,8 1-125 15,-3 2-34-15</inkml:trace>
          <inkml:trace contextRef="#ctx0" brushRef="#br0" timeOffset="32714.742">16273-4172 548 0,'2'-22'151'16,"5"-3"37"-16,8 3-157 16,10 2-4-16,1 9-4 0,7-9 29 15,3 5 16-15,4-1 22 16,-7 3 0-16,2 0 8 16,-6 13-23-16,4 4-4 15,-6 9-22 1,2 5-9-16,-5 4-17 0,5 5-2 15,-7 2-10-15,9-1 0 16,-2 1-2-16,4 11-1 16,-2-7-5-16,0 7-3 15,-9-5-4-15,-7 1-6 16,-10-7-3-16,-12 2-8 16,-8-7-2-16,-10 0 1 15,-1-6-35-15,-7-2-189 16,4-12-71-16,-7-4-75 15</inkml:trace>
          <inkml:trace contextRef="#ctx0" brushRef="#br0" timeOffset="32397.355">16344-4929 677 0,'11'-5'246'0,"2"27"54"0,-4 23-190 15,0 28 13-15,4 9-37 16,0 28-16-16,3-1-29 16,-3 17-10-16,3-18-18 15,-5 10-10-15,-2-27-7 0,-1-5-17 31,-3-20-14-31,-1-6-30 16,-2-20-17-16,-4-9-50 16,-4-16-87-16,-8-17-87 15,1-16-24-15</inkml:trace>
          <inkml:trace contextRef="#ctx0" brushRef="#br0" timeOffset="32962.0991">17152-5423 985 0,'42'84'245'15,"11"40"83"-15,-9 16-292 0,7 43-4 16,-13-1-20-16,-7 35-13 16,-18-18-10-16,-18 25-24 15,-17-16-19-15,-24 20-104 16,-14-34-162-16,-28 19 7 15</inkml:trace>
        </inkml:traceGroup>
      </inkml:traceGroup>
    </inkml:traceGroup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3T08:25:39.744"/>
    </inkml:context>
    <inkml:brush xml:id="br0">
      <inkml:brushProperty name="width" value="0.15875" units="cm"/>
      <inkml:brushProperty name="height" value="0.15875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9B07EDF-DF92-4E5C-8EDC-CA6781ECFFB1}" emma:medium="tactile" emma:mode="ink">
          <msink:context xmlns:msink="http://schemas.microsoft.com/ink/2010/main" type="writingRegion" rotatedBoundingBox="4237,7952 32205,7715 32252,13281 4284,13518"/>
        </emma:interpretation>
      </emma:emma>
    </inkml:annotationXML>
    <inkml:traceGroup>
      <inkml:annotationXML>
        <emma:emma xmlns:emma="http://www.w3.org/2003/04/emma" version="1.0">
          <emma:interpretation id="{E7924DF7-89A5-4F95-A54B-193EA0C1C97F}" emma:medium="tactile" emma:mode="ink">
            <msink:context xmlns:msink="http://schemas.microsoft.com/ink/2010/main" type="paragraph" rotatedBoundingBox="14755,9489 15648,7744 16314,8085 15421,983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4E3B2EF-9707-4D12-8793-1A1517CA6378}" emma:medium="tactile" emma:mode="ink">
              <msink:context xmlns:msink="http://schemas.microsoft.com/ink/2010/main" type="line" rotatedBoundingBox="14755,9489 15648,7744 16314,8085 15421,9830"/>
            </emma:interpretation>
          </emma:emma>
        </inkml:annotationXML>
        <inkml:traceGroup>
          <inkml:annotationXML>
            <emma:emma xmlns:emma="http://www.w3.org/2003/04/emma" version="1.0">
              <emma:interpretation id="{DB033DED-1292-4568-B71F-B2373943EF7C}" emma:medium="tactile" emma:mode="ink">
                <msink:context xmlns:msink="http://schemas.microsoft.com/ink/2010/main" type="inkWord" rotatedBoundingBox="14755,9489 15648,7744 16314,8085 15421,983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3843 4528 89 0,'2'-3'393'16,"3"-1"-155"-16,-1-9-26 15,-4 11 62-15,2-3-195 0,0-4-6 16,12-13-3-16,48-84-12 16,-31 46 7-16,2-2-18 15,11-20 0-15,1-2-11 16,8-22-10-16,-2 8-11 15,4-23 12-15,-4 12-5 16,7-6-4-16,-9 18-6 16,4-3-2-16,-9 34-8 0,1-3-2 15,-14 25-16-15,-5 2-20 16,-10 17-9-16,-3 1-25 16,-6 15-13-16,-3-4-31 15,-4 6-25-15,-2 7-179 16,0 0 27-16</inkml:trace>
          <inkml:trace contextRef="#ctx0" brushRef="#br0" timeOffset="416.1654">3927 3596 557 0,'5'-25'186'0,"15"-14"56"16,2-6-134-16,15-19-20 15,6-2 1-15,10-18 4 16,0 4-24-16,13-13-5 15,-6 11-20-15,9-4-9 16,-11 17-17-16,6 9-7 16,-11 18-6-16,-4 18 5 0,-11 17 2 0,-3 18 6 15,-8 9 5-15,-7 13 4 16,-5 3-11-16,-1 10-3 16,-3 1-5-16,-5 13-6 15,-6 2-6-15,-4 20-4 16,2-3-8-16,2 14-8 31,4-9-39-31,10 7-284 0,14-20 83 16</inkml:trace>
        </inkml:traceGroup>
      </inkml:traceGroup>
    </inkml:traceGroup>
    <inkml:traceGroup>
      <inkml:annotationXML>
        <emma:emma xmlns:emma="http://www.w3.org/2003/04/emma" version="1.0">
          <emma:interpretation id="{D1DFE32F-29DC-4B34-B8A7-4AEE7BB7269C}" emma:medium="tactile" emma:mode="ink">
            <msink:context xmlns:msink="http://schemas.microsoft.com/ink/2010/main" type="paragraph" rotatedBoundingBox="14916,9680 32207,9294 32250,11239 14959,1162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39D5E49-27A0-43B1-AD4A-A36AFD46547E}" emma:medium="tactile" emma:mode="ink">
              <msink:context xmlns:msink="http://schemas.microsoft.com/ink/2010/main" type="line" rotatedBoundingBox="14916,9680 32207,9294 32250,11239 14959,11625"/>
            </emma:interpretation>
          </emma:emma>
        </inkml:annotationXML>
        <inkml:traceGroup>
          <inkml:annotationXML>
            <emma:emma xmlns:emma="http://www.w3.org/2003/04/emma" version="1.0">
              <emma:interpretation id="{727275A3-2B37-4E2F-BACE-A3C1ABEDD281}" emma:medium="tactile" emma:mode="ink">
                <msink:context xmlns:msink="http://schemas.microsoft.com/ink/2010/main" type="inkWord" rotatedBoundingBox="14916,9680 18376,9603 18408,11020 14948,1109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66272.0532">3741 5161 232 0,'-2'-2'121'0,"-1"-1"286"16,1 1-177-16,0 0 67 15,0 0-210-15,0-1-32 16,-1 1-10-16,1 2 0 16,0 0-9-16,2 2 3 15,0 3 4-15,0 4 1 16,4 28-12-16,16 78-8 0,-13-50 4 15,2-1-2 1,-3 11 2-16,1-6-5 0,-2 2-2 31,-1-12-9-31,-6 6-2 16,0-17-6-16,-5-1-2 16,2-14-4-16,-3-2-17 0,5-16-17 15,3-1-28-15,0-10-26 16,0-11-235-16,-2 3-34 15,2-3-72-15</inkml:trace>
          <inkml:trace contextRef="#ctx0" brushRef="#br0" timeOffset="67034.4944">3701 5249 591 0,'7'-17'216'16,"-3"-3"37"-16,0 2-159 16,1 0-3-1,2 3-25-15,-3-1-1 0,3 3-15 16,8 0 4-16,-6-1-12 15,7 3 3-15,3 0-8 16,1 0-1-16,3 2-8 16,3-4 2-16,-1 4-7 15,3 3 0-15,1 1-5 16,0 7-2-16,-7 3-3 0,3 4 0 16,-10 2-3-16,1 0 0 15,-7 0 2-15,-3 7 0 16,-4-5-3-16,-4 7 1 15,-2-3-1-15,-5 3-3 16,0-2-1-16,-2 0 0 16,0-9 0-1,2 2-1-15,2-5 0 0,5-6 0 16,0 0-1-16,0 0-2 16,0 0 0-16,-1 0-1 15,1 0 0 1,2 3-1-16,0-1 1 15,0 0 0-15,2 0 0 0,1 0 1 16,1 1-1-16,3-1 0 16,1 2 0-16,15 5 1 15,5 4-1-15,74 38 0 16,-66-31 1-16,4 9-1 16,-7 0 0-16,0 6 2 15,-13-2-1-15,-9 7 1 16,-8-4 1-16,-10 1 0 15,-6-6-1-15,-9 7-1 16,-7-7 0-16,-9 2 1 16,0-2-2-16,-13 0 0 15,3-9 0-15,-8-4-2 16,7-3-3-16,-2-8-9 16,7-5-8-16,0-8-14 15,6-5-7-15,5-12-13 16,8 1-6-16,7-6-38 15,16 3-30-15,4-6-213 0,12 5 31 16</inkml:trace>
          <inkml:trace contextRef="#ctx0" brushRef="#br0" timeOffset="67830.9636">4621 5426 575 0,'4'-2'212'0,"-1"0"40"16,-1 0-151-1,-2-3-6-15,-2 1-23 16,-1 2 1-16,-1-1-20 16,0 1-6-16,-1 0-12 15,-2 0-6-15,1 2-12 16,-1 2-3-16,1 2-2 16,-1 5 0-16,-2 22 0 15,-9 80 5-15,25-73 3 0,0 4 2 16,8-7-2-16,1-4 0 15,-5-7-5-15,11-4 0 16,-4-6-5-16,4-6 1 16,-2-8 1-16,4-6-2 15,-8-10 0-15,-1-4-1 0,-4 0-1 16,-4-2-3-16,-3 5-2 0,1-3 0 16,-3 6-2-16,-4-3-2 15,2 3-3-15,-5-3-1 16,3 6-28-16,-4-7-22 15,6 0-21-15,-7-4-21 16,2 4-1-16,1-8 10 16,2 4 18-1,-7-5 17-15,7 9 27 16,-1-6 5-16,-1 9 20 16,0-3 8-16,4 7 7 15,-3-5 7 1,1 7 1-16,2-2 4 0,0-2 1 15,0 11 6-15,0-3 1 16,0-1-13-16,0-1-15 16,0-2-34-16,0-2-39 15,0-20-225-15,11-64 41 16</inkml:trace>
          <inkml:trace contextRef="#ctx0" brushRef="#br0" timeOffset="68700.4424">4646 5041 575 0,'-7'-6'305'0,"1"-1"-1"15,1 0-111-15,1-2-74 16,2-8-21-16,-1-21-24 15,12-68-21-15,2 64-11 16,0 4-27-16,-2-15-17 16,0 15-18-16,0-8-46 15,0 10-31-15,0-6-260 0,2 20 41 16</inkml:trace>
          <inkml:trace contextRef="#ctx0" brushRef="#br0" timeOffset="68246.8054">4976 4598 99 0,'4'9'0'15,"5"13"452"-15,9 29-215 32,10 76 73-32,-21-43-206 0,0 0 230 15,-1 18-258-15,1-12-21 16,4 8-18-16,-4-14-19 15,2 4-4-15,2-17-9 16,-2 2-9-16,-1-15 4 16,1-5-13-16,0-15-11 15,-5-5-34-15,-1-13-31 0,-3-9-258 16,0-7 55-16</inkml:trace>
          <inkml:trace contextRef="#ctx0" brushRef="#br0" timeOffset="69417.8864">5334 5316 562 0,'9'-5'203'16,"-2"1"43"-16,-1-1-144 15,1 1-15-15,0 2-18 0,-1 2-8 16,1 4-16-16,2 9-1 16,11 34-10-16,15 79 5 15,-33-73 5 1,7 7-6-16,5-9-7 15,-1-2 1-15,0-16-9 16,9 0-7-16,0-17 1 16,0-8 2-16,3-10-3 15,-1-16 2-15,-4-10-2 0,2-6 0 16,-6-10-5 0,-3-9-2-16,3 4-5 0,-5-8-7 15,-3 1-8-15,-1-10-23 16,2 11-24-16,0-3-47 15,0 12 67-15,-3 1 65 16,5 17-354-16,7 6 229 0</inkml:trace>
          <inkml:trace contextRef="#ctx0" brushRef="#br0" timeOffset="70135.2589">5974 5294 334 0,'4'-5'247'0,"1"1"-17"16,-3 1-40-16,2 1-76 0,-1 2-27 15,-1 2 4-15,0 3-25 0,0 4-3 16,9 24-14-16,23 75 1 16,-28-66-15-16,3 7 1 15,0-2-8-15,2-1-2 16,-2-8-6-16,6-1-2 16,-1-6-6-16,6-8 0 15,-3-8-2-15,1-4 1 0,-3-6 0 31,1-14 3-31,-7-7 1 16,4-8 1-16,-6-5-4 16,2-9 0-16,-1 3-5 0,1-11-2 0,-4-3-2 15,-1-4-7-15,-2 0-7 0,1-1-14 32,-3 10-11-32,2 9-27 15,0 8-12-15,0 9-11 16,-2 7-254-16,0 7 77 15</inkml:trace>
          <inkml:trace contextRef="#ctx0" brushRef="#br0" timeOffset="70884.5761">6499 5234 529 0,'4'0'205'15,"0"2"35"-15,3 2-129 16,0 5-16-16,13 42 1 16,17 66-31-16,-32-55-8 15,-5-6-12-15,6-1-15 0,-3-17-15 16,-1-5-1-16,0-11-4 16,2-9-1-16,-1-10-1 15,1-6 0 1,-4 1-1-16,0-4-1 15,0-6-2-15,7-36-1 16,15-74-2-16,-9 58 1 16,-2 11-1-16,2-3 0 15,3 12 0-15,2 6 4 16,-3 16 1-16,7 9 5 16,-2 9 3-16,-2 15 7 0,-3 6-1 0,3 17 1 15,-5 5-3-15,1 19-3 16,-3-3-6-16,0 7-2 15,-2-9-3-15,-5-2-2 16,-2-17-1-16,1-8 1 16,-1-10 0-16,0-16 2 15,-2-11-1-15,2-14 1 16,-2-12-2-16,5-10 1 0,-1 1-2 31,5-12-1-31,0 5 0 16,6 0 1-16,-1 9-1 15,5 4-1-15,-3 15 2 16,8 10 2-16,-6 8 1 0,6 14 3 16,-6 11 0-16,4 15-1 15,-4 7 0-15,-3 17-3 16,-6-2-7-16,5 10-10 16,-10-8-6-16,5 7-38 15,0-13-15-15,-1 2-278 16,-5-19 61-16</inkml:trace>
        </inkml:traceGroup>
        <inkml:traceGroup>
          <inkml:annotationXML>
            <emma:emma xmlns:emma="http://www.w3.org/2003/04/emma" version="1.0">
              <emma:interpretation id="{45D81F05-C4C2-4E47-A706-2A99C98EBD3D}" emma:medium="tactile" emma:mode="ink">
                <msink:context xmlns:msink="http://schemas.microsoft.com/ink/2010/main" type="inkWord" rotatedBoundingBox="18593,9737 22887,9641 22927,11440 18634,11536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71268.1459">7477 5176 708 0,'-13'5'211'0,"-5"4"56"0,0-1-202 15,5 8 14-15,4-1-4 16,2 10-6-16,5-1-18 16,9 7 2-16,0-2-12 15,6 6-12-15,7-2-13 16,4 3 14-16,-2-5-10 15,-4 6-3-15,-5-8-4 16,-4 7-3-16,-7-8-4 0,-4 1 0 16,-2 0-4-16,-7-5-8 15,-3-4-8-15,-1-2-19 16,-1-5-14-16,-4-6-35 16,3-3-15-16,-5-8-243 15,-1-1 59-15</inkml:trace>
          <inkml:trace contextRef="#ctx0" brushRef="#br0" timeOffset="71711.4207">7811 5196 772 0,'20'0'259'0,"-4"7"42"16,-1 8-197-16,1 7-25 15,-1 16-21-15,-4 0-9 16,2 10-7-16,-1-1-17 16,-1 4-5-16,0-11-9 15,0-7-2-15,-7-11-3 16,1-9 0-16,-3-11 0 15,-4-6 0-15,-1 2-1 16,1-3-1-16,0 1-1 0,-2-3-3 16,-3-2 0-16,-2-2-3 15,-2-2-1-15,-22 0-1 16,-62-54 0-16,64 74 0 16,6 9 2-16,5 10 0 15,5 1 1-15,4 6 0 16,9 0 1-16,-1 2 0 15,8-4-1-15,6 7-7 16,4-7-8-16,7 0-21 16,1-11-15-16,8 0-37 15,-7-11 259-15,7-3-498 16,7-6 236-16</inkml:trace>
          <inkml:trace contextRef="#ctx0" brushRef="#br0" timeOffset="72277.2386">8455 5203 482 0,'-17'-13'266'0,"3"4"14"16,-3 4-87-16,-1 5-106 0,-9 9 9 15,1 7-26-15,-5 15-22 16,0 6 3-16,0 16-7 16,9 3-17-16,4 8-8 15,11-7-11-15,7-1-2 16,7-19-5-16,8-8 0 16,5-11-2-16,11-12-1 15,-2-10-2-15,4-11-1 16,-4-8 1-16,0-10-1 15,-7-4 3-15,-2-12 1 16,0 0 2-16,-2-6 0 16,-5 6 0-16,-4-4 0 15,-3 9 1-15,-1 6-1 16,-5 14 1-16,0 11 4 16,2 13 6-16,0 22 4 15,0 17 1-15,3 26 7 0,2 8-3 0,-5 26 0 16,2-6-5-16,-6 14 0 15,-2-12-6-15,-10 11-3 16,-1-15-4-16,-10 4 0 16,-1-15-2-16,-10 4 1 15,5-22-1-15,-11-9-6 16,5-16-7-16,-3-10-18 16,9-20-11-16,-2-16-32 15,13-7-18-15,0-17-265 16,7-9 69-16</inkml:trace>
          <inkml:trace contextRef="#ctx0" brushRef="#br0" timeOffset="72774.3225">8624 5316 702 0,'4'13'252'32,"7"7"42"-32,2 13-173 0,1 5-34 15,-1 10-8-15,-2 8-32 16,0 4-6-16,-2-7-14 0,-2-2-9 15,-7-9-7-15,0-7-2 16,-3-17-2-16,1-9-1 16,0-9 1-16,2-16 0 15,0 12-2-15,0-5-1 16,2-22-3-16,18-98 0 0,-11 70-1 16,9-3 1-1,1 9-1-15,8-5 0 16,2 23 2-16,6 8 4 15,1 14 2-15,1 15 4 16,-6 11 3-16,2 18 1 16,-4 11-3-16,2 14 0 15,-6-3-5-15,-1 9-4 16,-6-5-2-16,2 1 0 0,-7-5-5 16,5 2-17-16,-7-10-13 15,4-6-12 1,-4-12-48-16,-2-9-270 15,-7-16 81-15</inkml:trace>
          <inkml:trace contextRef="#ctx0" brushRef="#br0" timeOffset="73102.1921">9263 5070 562 0,'9'2'186'16,"2"3"57"-16,-2 6-145 15,-9-9 14-15,2 2-14 16,0 3 4-16,5 20-24 16,22 81-10-16,-22-70-21 0,-1 6-4 15,5-4-8-15,-4 6-9 16,-3-2-6-16,3 3-6 15,-3-9-7-15,-1 4-7 0,-1-14 3 16,2-5-5-16,-2-10-6 16,3-9-6-16,-3-15-23 15,-2 7-41-15,0-3-21 0,2-19-241 16,16-92 38-16</inkml:trace>
          <inkml:trace contextRef="#ctx0" brushRef="#br0" timeOffset="73271.957">9398 4922 663 0,'-9'-7'223'0,"5"0"38"16,2 3-181-16,2 4-35 16,0 0-24-16,0 0-24 15,0-2-27-15,0 2-143 16,2-2-88-16,0 2-32 15</inkml:trace>
          <inkml:trace contextRef="#ctx0" brushRef="#br0" timeOffset="73533.9597">9666 5154 340 0,'24'58'359'0,"-1"6"-94"16,-6-13-181-16,-3 2 218 15,-6-11-227-15,-5-7 7 16,-3-8-5-16,0-9-3 0,-5-12-16 16,-4-8-4-16,-2-11-16 15,9 8-5-15,-2-4-15 0,-3-17-5 16,-11-89-9-16,25 57-2 16,4 1-21-16,7-10-27 15,2 10-27-15,8-5-25 16,-1 11-25-16,11 4-235 15,-3 19 78-15</inkml:trace>
          <inkml:trace contextRef="#ctx0" brushRef="#br0" timeOffset="73896.4743">10625 4541 652 0,'-14'2'267'15,"-6"11"31"1,-2 14-143-16,-11 19-59 15,-2 8-11-15,-7 23 4 16,2 3-18-16,-2 26-2 16,6-6-20-16,3 10-10 15,13-10-16-15,5 11-9 16,12-25-11-16,10 0-3 16,13-15-4-16,11-7-1 15,4-19-33-15,12-8-37 16,4-8-25-16,9-11-279 15,-7-12 50-15</inkml:trace>
          <inkml:trace contextRef="#ctx0" brushRef="#br0" timeOffset="74285.589">11061 5475 697 0,'22'-11'264'15,"0"-7"38"-15,4-4-193 0,10-9 3 0,-7 0-41 16,2-4-8-16,-7 4-21 16,-4-2-6-1,-7 6-12-15,-4 5-3 16,-7 4-5-16,-6-2 2 15,-3 9-57-15,-11 9 56 16,1 6-4-16,-10 10 1 0,3 10-2 16,-5 11 55-16,9 7-55 15,2 14-1-15,7 4-3 16,9 8-2-16,2-8-4 0,13 4-1 16,1-17-9-16,10-3-27 31,5-15-15-31,6-9-54 15,1-14 543-15,1-10-810 16,-1-12 425-16</inkml:trace>
          <inkml:trace contextRef="#ctx0" brushRef="#br0" timeOffset="74421.8984">11669 5455 752 0,'3'2'219'0,"-1"1"47"16,0 3-202-16,-2-6-69 15,0 0-27-15,0 0-230 16,2 0 48-16</inkml:trace>
        </inkml:traceGroup>
        <inkml:traceGroup>
          <inkml:annotationXML>
            <emma:emma xmlns:emma="http://www.w3.org/2003/04/emma" version="1.0">
              <emma:interpretation id="{6A014726-8172-4858-84BC-789B14C69BDD}" emma:medium="tactile" emma:mode="ink">
                <msink:context xmlns:msink="http://schemas.microsoft.com/ink/2010/main" type="inkWord" rotatedBoundingBox="23306,9579 26293,9512 26319,10654 23331,10721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75068.4901">12141 4705 512 0,'-20'-18'251'0,"4"-2"14"15,1 2-97-15,6 3-60 16,7 8-17 0,2 9 18-16,4 12 0 15,-4-12-13-15,2 9-21 16,18 58 2-16,14 70-28 15,-19-53-28-15,-2-6 0 16,-4 0-1-16,2-16-11 16,0-4-3-16,-2-16-2 0,0-6-2 15,-2-16 0-15,-3-9 0 16,-2-11 0-16,3-11 1 16,-5 7 0-16,0-4 0 15,2-3-1-15,7-16-1 16,40-65 0-16,-27 70 1 15,0 15 2-15,2 8 1 16,-2 8 2-16,0 8 3 16,-8 4 0-16,-3 10 0 15,-5 0 0-15,-8 7 1 16,-9-2-4-16,-7 8 0 16,-4-6-2-16,-13 0-1 15,-1-9-2-15,-3 0-2 16,5-14-14-16,-3-14-14 15,12-8-20-15,1-15-29 16,4-15-18-16,7-14-27 16,2 3-10-16,4-14-242 15,3 7 68-15</inkml:trace>
          <inkml:trace contextRef="#ctx0" brushRef="#br0" timeOffset="75426.6242">12665 5061 722 0,'-2'11'228'0,"-2"11"66"15,-1 7-202-15,-1 11 9 16,1 6-20-16,3 12-11 16,2-7-17-16,7 2 0 0,2-13-15 15,8 0-2-15,3-18-5 16,11-4-7-16,-2-16-8 16,9-11-3-16,-10-13-6 15,3-11-1-15,-9-12-5 16,-2-6-12-16,-11 5-12 15,2-12-31-15,-2 3-21 16,0-5-44 0,-2 5-62-16,-1-11-169 0,5 8 20 15</inkml:trace>
          <inkml:trace contextRef="#ctx0" brushRef="#br0" timeOffset="75867.8044">13183 4561 825 0,'7'91'226'16,"4"-3"68"-16,-4 18-229 0,-3-13-13 16,1 7-10-16,-5-20-15 15,-3-3-6-15,6-22-9 0,-3-8 0 16,2-20-1-16,0-16 4 15,7-20 1-15,2-18 1 16,4-8-2-16,8-16 2 16,5 2-3-16,8 0 2 15,-5 12 2-15,9 10 9 16,-5 18-1 0,3 14 3-16,-10 10-1 15,1 16 0 1,-9 3-6-16,-9 8 4 15,-9 0 1-15,-6 11 5 16,-12-9-13-16,-10 7-3 16,-5-5-8-16,-7-1-14 0,3-10-14 15,-7-6-9-15,6-11-12 16,1-14-34-16,6-11-31 0,7-21 47 16,9-10 59-16,17-26-359 15,9-7 213-15</inkml:trace>
          <inkml:trace contextRef="#ctx0" brushRef="#br0" timeOffset="76314.7925">13794 4486 931 0,'20'97'234'16,"-2"3"82"-16,-9 8-263 16,-7-13-10-16,7 12-7 15,-11-21-13-15,-3-4-5 16,-1-16-9-16,-8-8-2 0,3-25-2 16,2-13 0-16,5-20 3 15,4-27 1 1,11-10-1-16,2-23 0 15,12-4-1-15,3-3 1 0,6 14 3 16,3 9 13-16,-4 17 2 16,1 12 8-16,-8 19-1 15,-4 12 10-15,-4 10-8 16,-2 14-1-16,-8 2-6 16,-3 9-7-16,-5-7-10 0,-9 7-4 15,-7-4-4-15,-8 4 0 16,-5-5-1-16,-6 1-12 15,-3-14-8-15,-6-7-8 16,11-15-30-16,-3-13-48 16,14-9-16-16,0-15-270 15,22-14 42-15</inkml:trace>
          <inkml:trace contextRef="#ctx0" brushRef="#br0" timeOffset="79041.9365">14518 4446 430 0,'-4'-18'214'0,"1"3"10"16,-1 8-103-16,4 2-14 15,0 5-24-15,0 3-6 16,0 1-4-16,0 12 15 16,9 37-18-16,6 82-4 15,-12-67-9-15,-3 19-17 16,-3-8-21-16,-3 6-6 16,-1-10-8-16,-2 2-2 0,0-15-2 15,1 0-5-15,3-13-8 0,1-3-21 16,1-17-16-16,3-2-15 15,-2-16-35 1,4-5-228-16,-2-8 72 0</inkml:trace>
          <inkml:trace contextRef="#ctx0" brushRef="#br0" timeOffset="79474.8319">14828 5004 281 0,'16'-18'348'15,"3"-2"-99"-15,1-2-161 16,-4 6 178-16,-1-6-208 16,-8 7-17-16,-3-1 1 15,-1 3-3-15,-10-3-2 0,3 12-10 16,-8-3 1-16,1 5-5 0,9 2 2 16,-2 2-2-16,-1 3 6 15,-1 1-4-15,-12 34 1 16,-22 69-7-16,34-63-2 15,8 1-6-15,7-3-4 16,-1-9-3-16,6 1-4 16,3-10-7-1,8-4-5-15,-1-8-33 16,12 1-57-16,3-6-172 16,8-2-62-16,2-7-87 15</inkml:trace>
        </inkml:traceGroup>
        <inkml:traceGroup>
          <inkml:annotationXML>
            <emma:emma xmlns:emma="http://www.w3.org/2003/04/emma" version="1.0">
              <emma:interpretation id="{F8DBDE12-A542-4EA9-9D68-D38B116FF3DC}" emma:medium="tactile" emma:mode="ink">
                <msink:context xmlns:msink="http://schemas.microsoft.com/ink/2010/main" type="inkWord" rotatedBoundingBox="26854,9487 32208,9367 32250,11239 26895,11358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79828.5768">15862 4968 652 0,'-11'-9'249'16,"2"0"53"-16,-4 5-192 0,-5 4-10 15,0 7-21-15,-4 13-19 16,-2 8-19-16,-1 19 9 16,5 4-14-1,-4 13-6-15,9 2-13 16,3 7-11-16,10-6 0 15,0-1-6-15,13-8-10 16,5-10-22-16,6-10-17 16,4-14-47-16,3-10 23 0,9-14-265 15,-1-11 73 1</inkml:trace>
          <inkml:trace contextRef="#ctx0" brushRef="#br0" timeOffset="80175.5892">16256 5088 529 0,'-7'4'236'15,"-4"3"27"-15,-2 13-93 16,4 2-78-16,-4 7 5 16,-1 2-9-16,1 4-19 15,4-6-19-15,5 2-1 16,4-5-16-16,9-6-1 15,4-6-4-15,7-10-2 16,4-11-6-16,9-10 1 0,1-8-6 16,3-12-6-16,-6-1-2 15,2-4-2-15,-8 4-2 16,-8-2-1-16,-5 9 0 0,-12 3 0 16,-12 6-9-1,-12 4-12-15,-2 7-9 0,-10 11-16 31,3 4-9-31,0 7-19 16,6 3-8-16,5-1-93 16,7-2-153-16,10-2 13 15</inkml:trace>
          <inkml:trace contextRef="#ctx0" brushRef="#br0" timeOffset="80780.3036">16767 4931 742 0,'7'46'217'0,"-7"14"56"15,2-3-215-15,-2 8 5 16,-5-8-23-16,1 1 2 0,0-16-8 0,-3-5-2 16,3-15-5-16,6-6 2 15,-2-16-3-15,6-13-4 16,3-9-4-16,2-14-2 15,0-2-5-15,3-15-7 16,-1 5 1-16,5-8-2 31,-3 8-1-31,5 1-2 16,-2 14 0-16,2 9 0 16,-5 15 4-16,5 18 3 0,-4 13 9 0,-1 24 3 15,-4 5 1-15,5 18-3 16,-12-7-2-16,3 6-8 31,-1-10-4-31,1-3 0 0,-7-17 0 0,4-5 6 16,1-20 7-16,-3-15-1 15,-2-11 1-15,0 8-1 16,0-3-7-16,7-35-7 16,17-74 0-16,-6 51-1 15,2 6 0-15,8-2-1 16,1 9 0-1,4 4-1-15,-2 20-1 0,3 18 6 16,-8 20 2-16,-1 16 6 16,-10 12 2-16,1 14 2 15,-10 0-5-15,-4 9-3 16,-4-7-4-16,2 4-3 16,-2-10-2-16,2 2-23 15,0-12-8-15,-2-6-32 16,-3-13-22-16,1-5 8 15,-1-15-281-15,10-9 88 16</inkml:trace>
          <inkml:trace contextRef="#ctx0" brushRef="#br0" timeOffset="82079.402">17564 4984 679 0,'13'4'255'16,"0"7"40"-16,3 13-171 0,-5 10-29 16,-9 12-10-16,0 1-33 15,-4 8-9-15,0-4-11 16,-5 0-8-16,3-11-10 16,2-7-1-16,-3-11-1 15,1-9 2-15,4-11-2 16,4-13 0-16,-4 7-2 15,0-3-1-15,3-4-5 0,8-40-3 16,31-68-1-16,-16 59-1 16,5 0-1-16,5-2-1 15,1 9 1-15,3 9 0 16,-2 20 3-16,-3 15 1 16,-6 18 9-16,-5 19 8 15,-8 17 2-15,-7 14 0 16,-7 3 0-16,-4 9-9 15,-3-7-7-15,1-2-1 16,2-13-2-16,-1-7 0 16,1-15-1-16,4-10 2 15,-2-10 3-15,5-16 0 16,-3-11 0-16,5-11 0 16,-1-6-3-16,8-12-1 15,-3 0-3-15,9-8-1 0,-1 6 0 0,8-2-1 16,-5 8 0-16,11 10 0 15,-6 15 1-15,6 16 1 16,-9 13 1-16,3 17 2 16,-11 12 1-16,-3 13 1 15,-11 0 1-15,0 8-2 16,-4-6-2-16,0-2-2 0,0-4-17 16,2-1-12-16,-3-15-11 15,6 0-23-15,-3-11-21 16,6-11-13-16,3-13-10 15,2-10-8-15,5-10-102 16,8-11 22-16,-2-10 45 0,7 1 36 31,-5 4 83-31,3 0 167 16,-3 14 16-16,5 4 12 16,0 8-7-16,2-1-48 15,-3 2-35-15,1-3 0 16,-2 1-20-16,-1-3-4 0,1-2-4 15,0-4-1 1,-5 1-10-16,0-5 2 0,-7 1-4 0,-1 1-4 16,-10 3 0-16,-6-1 5 15,-5 11-1-15,-4 8-5 16,-4 8-5 0,-5 17-7-16,0 11-8 15,-2 17-7-15,-1 5 2 0,4 12 0 16,3-3-2-1,5 8-5-15,4-12-5 16,5 2-5-16,7-23-4 0,3-1-36 16,8-23-5-16,6-11-13 15,7-15-29-15,11-9-5 0,-1-16 29 16,8-8 3-16,-3-5 14 16,3-13 31-1,-10-3-19-15,5-6 3 16,-8 11 2-1,-6 0 34-15,-5 25 34 0,-6 17 38 16,-8 24 17-16,-4 23 21 16,-8 17-26-16,-3 22-24 15,-5 1-8-15,-7 15-7 16,2-9-14-16,-1 2 3 16,1-22-1-16,3-7 13 15,4-21 1-15,2-19 4 16,3-14-8-16,2-26-5 15,4-5-15-15,2-19-5 16,5 3-7-16,11-14 1 16,0 7-2-16,13 0-1 15,9 11-1-15,5-2 0 16,2 24 0-16,4 12 1 16,-9 12 1-16,-2 18 2 15,-9 14 2-15,-4 11-1 16,-7 8 1-16,-2 9-1 0,-7-6-2 15,-6 6-7-15,0-4-7 16,-5-4-23-16,-2-7-23 16,-2-5-28-16,4-15-47 15,2-16-235-15,-2-12 59 16</inkml:trace>
          <inkml:trace contextRef="#ctx0" brushRef="#br0" timeOffset="82333.3785">19992 4331 797 0,'11'17'255'16,"-6"25"69"-16,-3 18-217 16,-2 31-7-16,-5 9-19 0,-6 19-23 15,-2-13-23-15,-7 9-11 16,5-22-16-16,1 3-14 15,3-23-14-15,5 4-35 16,8-22-13-16,-4-8-36 16,2-23-15-16,-5-13-141 15,-4-22-44-15,-8-11-36 32</inkml:trace>
          <inkml:trace contextRef="#ctx0" brushRef="#br0" timeOffset="82739.3578">19622 5015 517 0,'0'-27'173'0,"7"1"44"16,6 3-140-16,12-1 25 15,6 6-16-15,11-6 11 16,4 4-12-16,16 5 1 16,0 6-16-16,13 0-1 15,3 11-19-15,2 5 3 16,-14-5-3-16,-4 7-8 15,-15 2-11-15,-19-5 6 16,-10 6-8-16,-11 5-8 0,-12 1 0 0,-6 0-1 16,-2 4-11-16,-3 0-4 15,5-4-4-15,2-3-1 16,12 3-1-16,3 2 0 16,5-3 0-16,9 17 1 15,0-3-1-15,-2 4 2 16,-3-4 0-1,-1 2 0-15,-8-6 0 16,-6 2 1-16,-6-7-2 16,-8 2-16-16,-6-2-12 15,-8-4-30-15,-1-9-16 16,-4-5-39-16,2-4-8 16,0-13-240-16,4-3 64 15</inkml:trace>
          <inkml:trace contextRef="#ctx0" brushRef="#br0" timeOffset="83007.1859">20743 4249 1087 0,'57'66'316'0,"5"45"72"16,-9 8-301-16,-6 32-20 15,-21-1-38-15,-19 23-16 16,-23-14-17-16,-28 23-42 16,-18-23-40-16,-24 21-53 15,4-30-245-15,-9 7-1 16,18-37-109-16</inkml:trace>
        </inkml:traceGroup>
      </inkml:traceGroup>
    </inkml:traceGroup>
    <inkml:traceGroup>
      <inkml:annotationXML>
        <emma:emma xmlns:emma="http://www.w3.org/2003/04/emma" version="1.0">
          <emma:interpretation id="{0AC4B64F-9C9D-41D5-91B7-5A37F6C048CA}" emma:medium="tactile" emma:mode="ink">
            <msink:context xmlns:msink="http://schemas.microsoft.com/ink/2010/main" type="paragraph" rotatedBoundingBox="4268,11603 25337,11424 25353,13340 4284,135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1BB6F21-34C1-4D05-9A6B-5A1862613225}" emma:medium="tactile" emma:mode="ink">
              <msink:context xmlns:msink="http://schemas.microsoft.com/ink/2010/main" type="line" rotatedBoundingBox="4268,11603 25337,11424 25353,13340 4284,13518"/>
            </emma:interpretation>
          </emma:emma>
        </inkml:annotationXML>
        <inkml:traceGroup>
          <inkml:annotationXML>
            <emma:emma xmlns:emma="http://www.w3.org/2003/04/emma" version="1.0">
              <emma:interpretation id="{356D325D-A38F-4C4D-8916-2CBF83D47275}" emma:medium="tactile" emma:mode="ink">
                <msink:context xmlns:msink="http://schemas.microsoft.com/ink/2010/main" type="inkWord" rotatedBoundingBox="4268,11603 6222,11586 6235,13202 4281,13218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220547.5949">-6074 7370 447 0,'7'-2'203'16,"-1"-1"32"-16,3 1-92 15,2-2-9-15,5-1-32 16,6-6-4-16,66-37-30 0,-61 21-25 16,-5-2 2-16,2-11-13 15,-8 5-13-15,-1-12-5 16,-6 8-6-16,2-6-8 15,-9 10 4-15,1-3 1 16,-3 10-3-16,-7-1 1 16,0 7 0-16,-4-1-1 0,-2 10 1 15,-5 2 0-15,1 5 0 0,-8 6 0 16,1 4-1-16,-3 5 0 16,5 4-2-16,0 5 3 15,4-1 0-15,1 6 1 16,3-1 0-16,5 11 4 15,7 2-1-15,2 14 4 16,7 4 0-16,4 16 0 16,2-3-1-1,5 9-1-15,-3-1-3 0,8 7-2 16,-3-5-2-16,2 8-1 16,0-11 0-16,4 2-8 15,-6-11-2-15,2 3-12 16,-4-16-9-16,-5 0-23 15,-6-16-15-15,0-9-20 16,-5-12-158-16,-7-16-69 0,1-16-31 16</inkml:trace>
          <inkml:trace contextRef="#ctx0" brushRef="#br0" timeOffset="220957.0121">-6001 7587 546 0,'2'-11'184'16,"0"-3"52"-16,1 6-137 0,-3 5 1 16,2 1-8-16,0-2-11 31,2-1-19-31,5-1-9 15,20-8-18-15,71-34-6 16,-63 34-12-16,8 5-3 16,-3 1-8-16,9-1 1 15,-5 7-1-15,5 2 3 16,-7 2-2-16,-2 7 1 0,-4 4-2 16,-3 13 0-16,-8 10-2 15,-3 13-2-15,-8-5-3 16,-7 9-8-16,-1-4-8 15,-5-5-24-15,1-13-23 16,0 0-33-16,1-11-28 16,-5-9-29-16,4-11-127 15,3-9 25-15</inkml:trace>
          <inkml:trace contextRef="#ctx0" brushRef="#br0" timeOffset="221150.6874">-5364 7124 767 0,'0'5'222'0,"-2"-5"47"0,0 2-217 16,2-2-22 0,0-2-27-16,0 2-10 0,2 0-16 15,0 0-19-15,1-3-229 16,-1 1 65-1</inkml:trace>
          <inkml:trace contextRef="#ctx0" brushRef="#br0" timeOffset="221435.5527">-5082 7438 619 0,'17'60'178'0,"3"2"59"16,-2-4-174-16,-5-3 18 15,-4-15-11-15,-2-9 9 16,-7-11-1-16,-3-16 9 16,-1-10-40-16,-5-21-7 15,0-4-18-15,-2-15-18 16,2-1-18-16,1-10 19 15,3 8-1-15,5-4-12 0,2 13-11 16,7-7-33-16,2 12-31 16,2-5-238-16,3 9 48 15</inkml:trace>
          <inkml:trace contextRef="#ctx0" brushRef="#br0" timeOffset="219428.2268">-6915 6881 470 0,'-7'-9'192'0,"0"0"26"15,1 0-119-15,1 0 2 16,1-2-27-16,0 0 1 16,-1 2-16-16,1 0-1 15,1 1-10-15,3 1 6 16,0 2-8-16,3 3 1 0,3 4-11 0,14 12-6 16,18 8-13-16,70 93-5 15,-66-73-6-15,3 5-2 16,-3-10-5-16,6 3-13 15,-3-9-11-15,-1-7-12 16,-2-6 3-16,-11-11-294 16,-2-12 101-16</inkml:trace>
          <inkml:trace contextRef="#ctx0" brushRef="#br0" timeOffset="219842.5999">-6229 6473 289 0,'-2'0'426'0,"-1"3"-186"16,-1 3-2-16,0 7-136 15,-10 32-148-15,-17 83 121 16,23-59-12-16,-4 17 7 16,8 0-15-16,-3 21-3 15,5-8-15-15,-4 19-6 0,1-10-14 0,1 14-4 16,-1-14-6-1,3 5-3-15,0-24-2 16,6-3 0-16,3-20-4 16,-7-10-20-16,7-19-20 15,-1-8-19-15,-6-16-127 0,5-21-146 16,3-12 9-16</inkml:trace>
        </inkml:traceGroup>
        <inkml:traceGroup>
          <inkml:annotationXML>
            <emma:emma xmlns:emma="http://www.w3.org/2003/04/emma" version="1.0">
              <emma:interpretation id="{FAC86F5B-354C-43B2-8F18-404165A2DC1B}" emma:medium="tactile" emma:mode="ink">
                <msink:context xmlns:msink="http://schemas.microsoft.com/ink/2010/main" type="inkWord" rotatedBoundingBox="6538,11776 11002,11738 11016,13321 6551,13359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24103.301">-2225 7264 735 0,'16'37'216'0,"4"14"48"16,2 0-213-16,2 9-4 15,-6-5-24-15,2-6 1 16,-5-12-6-16,1-10 1 16,-5-23-2-16,-2-19 0 15,-3-12-5-15,3-19 2 0,-7-7-3 0,5-11-3 16,2 8 0-16,2-1 5 16,2 10-1-16,9 7 1 15,3 18 0-15,6 9 13 16,0 15-4-16,4 20 0 15,-6 11 0-15,-3 12-2 16,-4 8-15 0,1 16 0-16,-3-5-7 15,2 9-11-15,2-5-16 16,0 3-44-16,1-15-141 0,-5-8-114 16,-3-15-40-16</inkml:trace>
          <inkml:trace contextRef="#ctx0" brushRef="#br0" timeOffset="224319.3826">-1461 7186 792 0,'20'33'229'0,"0"5"61"15,4 17-226 1,-4 1-43-16,4 10-17 15,-8 0-1-15,-1 3-1 16,-4-14-49-16,3-6-47 16,-6-22-177-16,1-16-22 15</inkml:trace>
          <inkml:trace contextRef="#ctx0" brushRef="#br0" timeOffset="224504.2623">-1359 6991 732 0,'0'3'158'0,"2"-6"58"31,7 1-231-31,-9 0-154 0,2 0-56 16,0-1-46-16</inkml:trace>
          <inkml:trace contextRef="#ctx0" brushRef="#br0" timeOffset="224674.2392">-1069 7146 11 0,'33'56'411'16,"0"8"-175"-16,-13-2 1 0,-2 2 23 15,-3-4-190-15,-4-7-7 16,-4-9-8-16,-5-11-2 16,-6-11-14-16,1-19-3 15,3-12-10-15,3-22-11 16,-3-16-5-16,13-12-7 15,0-6-12-15,3-19-28 0,1 11-24 0,8-4-23 16,-8 6-219 0,12 0 51-16</inkml:trace>
          <inkml:trace contextRef="#ctx0" brushRef="#br0" timeOffset="224958.2661">-292 6695 795 0,'-18'35'237'0,"-13"25"86"0,2 11-219 16,-2 39 1-16,7 8-13 15,-3 37-31-15,12-3-29 16,8 17-13-16,7-28-19 16,13 3-13-16,9-38-10 0,18-8-35 15,7-34-29-15,17-11-264 16,9-26 54-16</inkml:trace>
          <inkml:trace contextRef="#ctx0" brushRef="#br0" timeOffset="223001.8711">-3489 7093 729 0,'-4'13'184'0,"4"-2"57"16,2 3-212-16,5 1-40 16,2-1-225-16,-3-8 58 15</inkml:trace>
          <inkml:trace contextRef="#ctx0" brushRef="#br0" timeOffset="223340.4036">-3232 6692 755 0,'-2'47'212'0,"6"24"76"16,1 11-215-16,8 24 1 15,-2 0-17-15,4 14-12 16,-1-16-22-16,6-5-6 0,-3-34-7 15,8-15 2-15,-3-30 0 16,4-22 3-16,-3-18 2 16,1-15 1-16,-11-9-4 15,3-7 0-15,-5 4-5 16,0-4-1-16,-9 14-3 16,2 6 5-16,-4 11 4 15,0 13 6 1,3 18 5-16,1 18 2 15,1 9-5-15,1 19-5 16,1 5-7-16,-1 11-7 16,1-6-8-16,4 10-18 0,5-8-14 15,4-5-39-15,4-15-31 0,11-10-254 16,3-21 56-16</inkml:trace>
          <inkml:trace contextRef="#ctx0" brushRef="#br0" timeOffset="223754.3112">-2464 7160 34 0,'-20'-3'477'0,"7"1"-209"16,-7 4-4-16,2 9 27 15,-2 16-221-15,3 6-16 0,-3 18 2 16,4 9-12-16,5 15-6 15,9-6-10-15,4 2-5 32,5-14-17-32,8-10-4 15,1-25-2-15,1-13-3 16,1-16-2-16,4-20 2 16,-2-6 2-16,2-13-1 15,-6-5 1-15,-3 0 0 16,-4 15 2-16,-2 1 0 0,-5 13-1 15,2 9 3-15,1 8 1 0,-1 7 1 16,-4-2 0-16,2 5 1 16,1 1-3-16,8 37-5 15,20 72-8-15,-20-58-20 16,-2-6-15-16,2-2-41 16,0-14-82-16,0-8-155 15,-5-21 2 1</inkml:trace>
          <inkml:trace contextRef="#ctx0" brushRef="#br0" timeOffset="221851.9006">-4467 7025 671 0,'-13'-3'206'0,"-5"1"52"0,-6 4-173 15,-3 5-18-15,-4 11 2 16,2 4-12-16,-2 4-6 0,5 5-12 16,10 3-5-16,10-8-12 15,10-2-11-15,11-6-1 16,12 0-1-16,11-7-2 16,8 0 1-16,1 0-2 15,8 5-2 1,-11-5-1-16,-6 6 0 15,-12 3 0-15,-12 5 1 0,-14-1 0 0,-9 11 0 16,-7 1-1-16,-10 8-1 16,-1-4-1-16,-8 4-8 15,4-8-12-15,-9-1-37 32,2-11-23-32,-4-8-250 0,2-16 47 15</inkml:trace>
          <inkml:trace contextRef="#ctx0" brushRef="#br0" timeOffset="222764.0905">-4337 7463 612 0,'3'-14'209'0,"3"-1"49"15,8-7-157-15,8 0-3 16,7-3-25-16,6-1-7 16,0 1-22-16,10-1-22 15,-1 8-3-15,5-2-3 0,-7 11-6 16,4 12 8-16,-8 14 2 0,4 10 7 16,-5 11-2-16,1 8-1 15,-5 5-8-15,-2 11-3 16,-9-5-7-1,-4 10-2-15,-5-10-1 0,-10-6-1 32,-3-17-1-32,-3-8 0 15,-3-17 0-15,-3-9 0 16,4-11-2-16,5 6 0 0,-2-1-1 16,2-14-1-16,5-29-2 15,26-73-1-15,-16 72 0 16,7-1 0-16,0 11 1 15,3 7 2-15,-3 15 2 0,4 9 1 16,-1 9 1-16,4 16 0 16,-5 6 2-16,0 9-1 15,-4 6 0-15,5 19-1 16,-8-8-1-16,3 8-10 16,-7-8-10-16,3 3-26 15,-5-15-20 1,-2-5-265-16,-7-11 66 0</inkml:trace>
          <inkml:trace contextRef="#ctx0" brushRef="#br0" timeOffset="222237.1516">-4168 6648 657 0,'2'29'218'0,"2"15"43"16,1 1-170-16,-1 19-23 15,1 4-10-15,-1 21-3 16,0 4-9-16,3 13-3 15,0-11-14-15,2 16-7 0,-1-20-11 16,10-1-7-16,0-17-6 16,4-2-3-16,2-24-19 15,5-5-31-15,-5-20-17 16,1-9-17-16,-7-13-218 16,-5-15 67-16</inkml:trace>
        </inkml:traceGroup>
        <inkml:traceGroup>
          <inkml:annotationXML>
            <emma:emma xmlns:emma="http://www.w3.org/2003/04/emma" version="1.0">
              <emma:interpretation id="{30F1A379-935F-4A78-AF23-0B94F0B71E68}" emma:medium="tactile" emma:mode="ink">
                <msink:context xmlns:msink="http://schemas.microsoft.com/ink/2010/main" type="inkWord" rotatedBoundingBox="11737,12137 12696,12129 12701,12811 11743,12819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25659.5359">511 7330 637 0,'-2'-2'217'0,"2"2"42"16,2 2-162-16,2 0 12 16,10 0-26-16,28 7-5 31,66-4-13-31,-59-34-23 16,-9-2-20-16,-3-16-4 15,-12 5-8-15,-7-6 3 16,-14 12-2-16,-6 1 3 0,-5 8-2 15,-8 5-2-15,-5 9-4 16,-5 6 1-16,1 7-3 16,-5 16 3-16,5 10 1 0,2 19 0 15,8 8 4-15,10 15 0 16,11-1-3-16,10 10-1 16,8-6-3-16,10-2-3 15,5-14-2-15,11-2 1 16,0-18-39-16,11-8-46 15,-7-14 501-15,3-8-775 0,1-12 380 16</inkml:trace>
          <inkml:trace contextRef="#ctx0" brushRef="#br0" timeOffset="225809.2582">1447 7454 811 0,'3'7'242'0,"1"-5"27"16,7 2-226-16,-9-6-304 16,0 0 53-16</inkml:trace>
        </inkml:traceGroup>
        <inkml:traceGroup>
          <inkml:annotationXML>
            <emma:emma xmlns:emma="http://www.w3.org/2003/04/emma" version="1.0">
              <emma:interpretation id="{9B8F8BC9-61B0-4110-A4B1-994EC4503F06}" emma:medium="tactile" emma:mode="ink">
                <msink:context xmlns:msink="http://schemas.microsoft.com/ink/2010/main" type="inkWord" rotatedBoundingBox="13448,11802 16802,11773 16811,12844 13457,12873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42843.8507">2888 6812 437 0,'5'-7'288'16,"1"3"-70"-16,-3-5-76 15,-3 7-79-15,0 0-74 16,0-1 51-16,2-1-6 15,0 2-2-15,0 0 8 16,0-1-5-16,1 6-1 16,1 1 2-1,1 9-6-15,12 38-9 16,14 89-1-16,-22-65 0 16,0 13-5-16,4-1-5 15,-4 1-2-15,0-10-2 0,0-1-3 16,-3-13-1-16,-1-2-4 15,4-15-2-15,-3-5-11 16,5-15-7-16,3-10-10 16,1-12-5-16,1-14-16 15,1-7-7-15,6-10-136 16,-8-7-76-16,3-9-29 16</inkml:trace>
          <inkml:trace contextRef="#ctx0" brushRef="#br0" timeOffset="243883.0053">2913 7199 391 0,'-5'7'181'0,"-1"2"14"16,-1-5-80-16,7-4-36 15,-2 0 1-15,2 0-23 16,0 0-4-16,2 0-5 0,0 0-4 15,3 0-12-15,-1-2-4 16,3 0-2-16,13-5-9 16,6-4-3-16,72-40-1 15,-72 31-3-15,7 5-3 16,-8 6-2-16,3 0 0 16,-3 7-1-16,-1 2 0 15,-2 0-1-15,-2 4-1 16,-2-1-1-16,-3 1 2 15,-1 3-1-15,-5 1 1 16,-3-1 0-16,-1 6 1 0,-5-13-1 0,0 3-1 16,0-1 1-16,2 2-1 15,0 1 0 1,0-1-2-16,0 3 1 16,1-1-1-16,-1 1 0 15,5 6 3-15,1 7 3 16,46 75 5-16,-37-66 3 15,5 9-1-15,-4-3-2 16,9 14-2-16,-10-7-5 16,3 2-5-16,-4-6 3 15,-3-5-1-15,-6-9 1 16,-3-8-1-16,-2-7-1 0,-2-3 0 16,-2-6-2-16,0-2-1 15,0 0 0-15,-3-2-1 16,1-1 1-16,-1-2 1 15,1-4 1-15,2-13 1 16,-5-67-1-16,16 60 1 16,2 9-1-16,2 0 1 15,-2 2 0-15,7-2 0 0,-7 4-1 16,7-2 1-16,0 0 0 0,-1 1 0 16,-1-1 1-16,4 2 0 15,-3 0-1-15,-3 0 0 16,1 3 0-16,-4 6-1 15,-4-2 0 1,2 4-4-16,-3-1-3 0,3 5-1 16,-9 1-3-1,2 0-1-15,1 0 3 16,1 2 2-16,1 0 3 16,-1 0 2-16,0 0 2 15,1 0 0-15,1 0 1 16,1 2-1-16,0 0 1 15,-1 3 3-15,1-1 2 16,0 5 7-16,10 20 4 16,41 75 3-16,-49-69-1 15,0 9-2-15,-5-4-5 0,5 4-4 0,-2-6-4 16,-5 0-3-16,-2-16-5 16,4 0-16-16,-2-11-15 15,-2-11-54-15,5-4-215 16,-5 1 42-1</inkml:trace>
          <inkml:trace contextRef="#ctx0" brushRef="#br0" timeOffset="244083.2781">3940 7005 718 0,'-2'-7'212'0,"2"3"34"16,2 1-209-16,-2 3-14 16,0 0-26-16,0 0-26 15,2 0-117-15,0 0-101 0,0-2-13 0</inkml:trace>
          <inkml:trace contextRef="#ctx0" brushRef="#br0" timeOffset="242191.0441">2439 7109 346 0,'4'-3'113'0,"1"3"40"16,-3-2-86-16,0 2 16 16,1 0-9-16,-1 0 5 15,0 0-15-15,-2 0-8 16,0-2-6-16,0 0 2 16,-2 0-7-16,0-1-4 15,-3 1-6-15,-2 0-14 16,1 0-3-16,-3-1 3 15,-2 1-3-15,-9 0 2 0,2 2 1 16,-70 16-5-16,68-8-4 16,0 6-2-16,9-3-2 15,0 4-5-15,6-1-2 16,3 5 0-16,7-1-1 16,1 0 0-16,5 4 2 15,5 0 2-15,1-6 3 16,8-3 3-16,1-2 2 15,10-9 1-15,-1 0 0 0,7-2 0 16,-2-2-4-16,4 7 0 16,-10-1-2-16,-3 7 2 15,-12 2-2-15,-5 5 3 16,-10 0-1-16,-10 6 0 0,-10 1-1 16,-11 3-1-16,-4 1-3 15,-8 0 1-15,-3-3-2 16,2 1-1-16,9-5-1 15,-2-2-5-15,8-9-5 16,7 0-21-16,7-9-19 16,5-6-37-16,8-9-230 0,-2 8 53 15</inkml:trace>
          <inkml:trace contextRef="#ctx0" brushRef="#br0" timeOffset="244733.9908">4236 6661 497 0,'3'5'224'0,"1"10"5"16,-2 8-82-16,5 16-58 15,0 10-10-15,-1 17 7 16,-1 5-6-16,1 20-20 0,3-7-14 15,-2 11-7-15,-1-13-19 16,1 7-6-16,0-21-10 0,-5-6-1 16,-2-20-1-16,0-6 0 15,-2-18 0-15,-1-18 0 16,6-5-1-16,-1-15-1 16,2-9 0-16,7-13-2 15,5 0 1-15,4-11-1 16,4 7 0-1,7-3 1-15,-2 5 0 16,2 0 0-16,0 6 1 16,-2 0 1-16,-7 14-1 15,2 4-1-15,-8 9 1 16,-5 6 1-16,-7 8-1 16,1 3 2-16,-8-6 2 0,1 3 0 15,0 1-2-15,-3 5 2 16,-1 15-2-16,-25 76 0 15,24-74 0-15,-2 5 2 16,9-4-1-16,0 4 2 16,9 0 4-16,0 0 5 0,7-2 0 15,1 2 2-15,5-3-4 16,1-5-2 0,1 3-5-16,2-2-3 15,-1-6-2-15,-1 2-6 16,-2-9-5-16,0-6-14 15,-6-8-13-15,2-8-34 16,-3-9-16-16,3-6-16 16,-5-7-8-16,0-3-196 15,1 3 76-15</inkml:trace>
          <inkml:trace contextRef="#ctx0" brushRef="#br0" timeOffset="245085.5703">5042 7215 611 0,'22'-11'252'0,"7"-2"28"15,-2-1-148-15,4-3-28 0,0-1-40 16,6-7-12-16,-6 3-19 16,0-4-23-16,-4 4 5 15,-7-5-2-15,-9 5-2 16,-7 6-2-16,-2 3 0 0,-6 2 1 15,-5 4-1-15,-9 5-2 16,-4 2-2-16,-4 7-1 16,-3 6-3-16,-2 7 0 15,4 4-1-15,3 10 0 16,2-3 0-16,9 11 2 16,6 2 2-16,3 9 4 15,6-2 2-15,7 4 3 0,2-4 2 16,9 2 1-16,6-11-8 0,10 0-3 15,1-6-5-15,12-7-15 16,-3-12-14-16,16-1-35 16,-6-9-24-16,3-7-252 15,-1 0 51-15</inkml:trace>
        </inkml:traceGroup>
        <inkml:traceGroup>
          <inkml:annotationXML>
            <emma:emma xmlns:emma="http://www.w3.org/2003/04/emma" version="1.0">
              <emma:interpretation id="{CFDFD3AC-8A2D-47BA-AF9D-5371FEA0350B}" emma:medium="tactile" emma:mode="ink">
                <msink:context xmlns:msink="http://schemas.microsoft.com/ink/2010/main" type="inkWord" rotatedBoundingBox="17403,11781 21430,11747 21442,13183 17415,13217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46842.1547">8006 7157 539 0,'11'25'214'0,"2"8"25"16,-6 0-127-16,6 5-36 15,3 2-15-15,-3-9-3 16,0-7-10-16,5-4-8 16,2-9-17-16,-5-13 8 15,1-7-5-15,2-11-1 0,-5-4 6 16,-11-12 3-16,-2-2-6 16,-4 1-1-16,-7 1-8 31,-7-3-4-31,0 8-4 15,-6 0-7-15,2 4-5 0,-9 3-9 16,4 8-7-16,-4 12-18 16,2 6-8-16,3 11-23 15,6 7-11-15,4 7-238 16,10-3 68-16</inkml:trace>
          <inkml:trace contextRef="#ctx0" brushRef="#br0" timeOffset="247183.9959">8402 7049 646 0,'16'57'202'0,"-5"3"46"15,4 9-164-15,3-5-20 16,2 0-3-16,-7-17-16 16,7-8-3-16,-2-16-3 15,0-15 6-15,-1-10-3 16,1-18 6-16,-3-11-2 0,1-8-12 16,-5-8-12-16,0-13-6 15,-2 7-11-15,0-7-4 16,-3 7-15-16,5 0-22 15,-2 4-16-15,2 7-38 16,0 11-25-16,3 7-208 16,-3 9 47-16</inkml:trace>
          <inkml:trace contextRef="#ctx0" brushRef="#br0" timeOffset="247708.9353">9239 6883 516 0,'-9'-11'284'0,"-11"2"-14"16,-6 4-79-16,-8 10-110 16,-1 8 3-16,-7 7-22 15,0 18 1-15,4 8-15 16,5 14-5-16,9 2-20 15,8 11-5-15,10-11-11 0,6-7-3 16,6-17-3-16,10-9-3 16,1-18 0-16,10-16-1 15,6-6-1-15,7-20 0 16,-7-2-1-16,3-9 1 16,-5 4 1-16,-3-4 2 0,-12 11 1 15,4 3 1 1,-11 5 1-16,-3 6 1 15,-6 10 2-15,2 7 4 16,-2 9 2-16,0-7 4 16,0 5 1-16,3 48 3 15,12 82-1-15,-13-50 0 16,5 1-1-16,-7 7-5 16,2-10-4-16,-8-4-2 0,-1-3-3 15,-9-5-2-15,-3-15 1 16,-17-1 0-16,1-13-2 15,-3-13-1-15,0-15-22 0,1-12-24 16,15-17-24-16,0-16-40 16,11-8-1-16,4-21-233 31,7-6 67-31</inkml:trace>
          <inkml:trace contextRef="#ctx0" brushRef="#br0" timeOffset="248078.3761">9449 6639 688 0,'5'-9'284'16,"8"21"28"-16,0 16-176 15,5 25-27-15,0 12-34 16,4 25-13-16,-2 6-22 0,-3 12-7 15,-1-8-16-15,-3-1-7 16,-4-19-7-16,-5-14-1 16,3-26-1-16,-3-11-1 15,1-25 2-15,4-15 0 16,2-11 1-16,4-20 0 16,3-4 1-16,4-12-2 15,3 9 0-15,6 5 3 16,-5 15 3-16,7 16 7 15,-2 20 6-15,5 28-4 0,-3 5-4 0,5 20-3 16,-7 4-8-16,6 11-24 16,-1-15-12-16,6 4-28 15,0-15-313-15,17-14 80 16</inkml:trace>
          <inkml:trace contextRef="#ctx0" brushRef="#br0" timeOffset="246219.4431">6200 7303 580 0,'-14'-11'177'16,"6"0"55"-16,8 0-152 15,8 0 9 1,8-2 4-16,15 2-14 15,7-2-22-15,17-7-13 16,5-5-21-16,6-1-31 16,-6-5 0-16,2-5-7 15,-16 1-4-15,-1-1-7 16,-8 1 4-16,5-5 2 16,-9 3 6-16,-2-6 2 15,-8 6 6-15,-3-1 2 16,-9 9 3-16,-3 3 1 15,-3 13 3-15,-3 4 11 16,0 15 6-16,-4-3 5 16,2 3 10-16,0 41 7 0,2 92-4 0,1-48 5 15,3 0-2-15,3 8-7 0,2-10-8 16,-2-7-5-16,0-20-9 16,-5-14-3-16,1-23-3 15,-5-14 3-15,2-18 1 16,5-17-1-16,-3-12 1 15,3-12-1-15,1-3-5 16,1-7-1-16,-2 3-1 16,6 4-1-16,0 13-1 15,5 7 3-15,2 18 2 0,4 13 5 32,3 13 4-32,2 18 2 15,-3 5 0-15,5 10-2 16,-9 1-6-16,5 8-3 15,-5-8-5-15,0 6-7 0,-2-5-5 16,-4 1-14-16,-3-13-9 16,-6-8-23-16,2-10-11 0,-5-16-11 15,0-13-29-15,5-13-219 16,0-7 69-16</inkml:trace>
          <inkml:trace contextRef="#ctx0" brushRef="#br0" timeOffset="245579.6337">6275 6799 556 0,'2'-5'224'0,"5"5"27"15,2 3-116-15,-9-3-73 0,2 2 5 16,2 2-2-16,3 3-20 16,15 30 1-16,22 81-10 15,-44-47-7-15,-2 2-4 16,2 15 0-16,2-2-1 16,1 16-2-16,3-15-6 15,8 3-3-15,1-17-3 0,9-8-8 16,5-21-4-16,9-9-13 15,-5-19-2-15,7-7-16 16,-7-9-10-16,-2-14-31 16,-11-3-11-16,7-10-228 15,-14 1 52-15</inkml:trace>
          <inkml:trace contextRef="#ctx0" brushRef="#br0" timeOffset="246504.3521">7497 7124 711 0,'13'31'209'15,"5"16"69"-15,-7-1-187 16,7 9-16-16,-1-6-8 0,-3 4-17 16,-3-15-14-16,0-1-12 15,-7-14 3-15,-2-8 1 16,3-17-3-16,-5-7 1 15,0 5-4-15,0-3-3 16,-2-9-4-16,-1-30-6 0,3-65-7 16,3 58-7-16,1 7-9 15,5-1-18-15,2 10-9 16,0 3-24-16,0 12-9 16,5 2-30-16,-1 9-4 15,1 9-194 1,-1 2 48-16</inkml:trace>
        </inkml:traceGroup>
        <inkml:traceGroup>
          <inkml:annotationXML>
            <emma:emma xmlns:emma="http://www.w3.org/2003/04/emma" version="1.0">
              <emma:interpretation id="{59A79E3B-0518-499C-B461-10AB3CD3DA67}" emma:medium="tactile" emma:mode="ink">
                <msink:context xmlns:msink="http://schemas.microsoft.com/ink/2010/main" type="inkWord" rotatedBoundingBox="22409,11665 25339,11640 25353,13340 22423,13364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256670.1096">12066 7259 294 0,'24'7'311'0,"7"-14"-86"0,-7-4-169 16,5-9 187-16,-7-4-208 15,-4 2-4-15,-7 2 7 16,-4-2 2-16,-5 6-4 16,-4-2 3-16,-3-2-2 0,-1 3-9 31,-1-1-11-31,-4 5-1 0,0 2-2 15,-5 11 1-15,3 4 3 16,-5 12 5-16,3 6-1 16,-1 9 1-16,5 4-2 15,0 9 1-15,7 1-6 16,6 8-1-16,0-7-5 0,3 1-2 16,3-12-5-16,1 1-2 15,5-12-6-15,8 3-17 16,2-10-11-16,7 1-31 15,2-9-20-15,7-7-240 16,-5-9 14-16,8-6-90 16</inkml:trace>
          <inkml:trace contextRef="#ctx0" brushRef="#br0" timeOffset="257218.5183">12479 7204 498 0,'-11'-13'199'0,"5"1"44"16,-1 6-130-16,3-1 4 31,4 5-12-31,0 0-7 16,0 0-21-16,2 2 4 15,2 0-16-15,3 2-16 16,15 7-8-16,14 11-11 0,61 53-15 15,-59-38-4 1,-7-6-5-16,6 4-4 0,-8-9-1 16,2 1-10-16,-13-8-9 0,2 3-9 15,-7-9-48-15,-2 0 132 16,-7-8-398-16,12-8 140 16</inkml:trace>
          <inkml:trace contextRef="#ctx0" brushRef="#br0" timeOffset="256970.6391">12803 7053 346 0,'4'-13'158'0,"3"4"35"16,-5 5-66-16,-2 4-33 15,0-2 12-15,-2 2 7 16,0 0-29-16,-3 2 1 0,1 2-9 16,-3 3-16-16,-15 26-21 15,-40 84-5-15,42-68-12 16,0 6-5-16,5-8-9 0,3-1-2 15,6-17-5-15,-3-5-2 16,2-8-19-16,3-3-24 16,-3-13-17-16,3-4-51 15,2 2-106-15,-1-3-76 16,1-2-34-16</inkml:trace>
          <inkml:trace contextRef="#ctx0" brushRef="#br0" timeOffset="256215.7901">11207 7350 511 0,'-9'-5'166'0,"2"1"50"15,5 6-122-15,0-4-3 16,0 0-10-16,2 0 9 16,0-1-17-16,2 1-9 15,2-2 1-15,3-3-2 16,6-2-14-16,36-20-2 0,68-26-16 15,-55 40-8-15,-7 6-9 16,7 2-10-16,-8 7-12 16,-6-2-22-16,-10 4-15 0,-3-4-42 15,-10-2-21-15,-3-5-221 16,-13 0 46-16</inkml:trace>
          <inkml:trace contextRef="#ctx0" brushRef="#br0" timeOffset="255816.3375">11351 6766 122 0,'-3'-7'182'16,"1"0"-64"-16,0 1-61 15,0-1 85-15,0 0-96 16,-1 1 8-16,1-1 15 16,0 0 1-16,0-1 15 0,-1 1 7 15,1 0-2 1,0 1-7-16,0 1 2 16,2 1-20-16,-2-1-20 15,-1 3-4-15,1 2 3 16,2 5-10-16,0 21 8 15,5 100 4-15,-1-44-3 16,5 7-9-16,0 10-2 16,2-6-11-16,4 9-7 0,-1-16-1 15,3 1 0-15,-3-19-4 16,8-1-1-16,0-16-4 16,4-7-2-16,1-13-4 15,0-7-9 1,-5-10-8-16,-2-3-17 15,-5-7-16-15,-4-6-11 16,-2-5-3-16,-2-4-23 16,-1-4-11-16,-1-7-209 15,-5 2 48-15</inkml:trace>
          <inkml:trace contextRef="#ctx0" brushRef="#br0" timeOffset="257873.2969">13146 7091 471 0,'-14'-9'226'0,"8"-4"28"0,1 6-93 15,1 3-75-15,4 1 9 16,0 1-22-16,0 2-23 16,2 0 1-16,3 0 1 15,1 0-36-15,25-2-17 0,78-11-16 0,-56-5-40 16,-2-2-34-16,2-6-213 16,-7-1 46-16</inkml:trace>
          <inkml:trace contextRef="#ctx0" brushRef="#br0" timeOffset="257587.6125">13203 6644 577 0,'7'-16'225'0,"-7"10"29"15,0-1-129-15,0 5-32 16,0 2 3-16,0 2-23 16,0 2-1-16,2 12-15 15,7 37-8-15,13 73-15 16,-15-53-1-16,2-4-5 16,-1 17 1-16,4-6-3 0,1 8-7 31,0-15-4-31,3-2-7 15,1-18-7-15,5-4-6 16,1-16-4-16,1-4-20 16,0-13-8-16,3-10-30 15,-7-15-15-15,4-8-42 16,-4-8-210-16,-11-1 50 0</inkml:trace>
          <inkml:trace contextRef="#ctx0" brushRef="#br0" timeOffset="258135.1557">13739 6520 697 0,'20'4'256'0,"11"10"56"0,4 8-186 15,14 20-17-15,-5 13-29 16,7 25-10-16,-9 4-29 16,-2 20-4-16,-11 7-8 0,-5 21-5 15,-13-12-11-15,-13 28-6 16,-11-17-8-16,-12 8-17 16,-8-19-12-16,-4 4-49 15,1-27 82-15,-1 1-360 16,1-25 114-16</inkml:trace>
        </inkml:traceGroup>
      </inkml:traceGroup>
    </inkml:traceGroup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3T08:30:22.336"/>
    </inkml:context>
    <inkml:brush xml:id="br0">
      <inkml:brushProperty name="width" value="0.15875" units="cm"/>
      <inkml:brushProperty name="height" value="0.15875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BD0C145-8F28-4678-9A98-C527FB39B1A4}" emma:medium="tactile" emma:mode="ink">
          <msink:context xmlns:msink="http://schemas.microsoft.com/ink/2010/main" type="writingRegion" rotatedBoundingBox="3968,12724 7705,12724 7705,15546 3968,15546"/>
        </emma:interpretation>
      </emma:emma>
    </inkml:annotationXML>
    <inkml:traceGroup>
      <inkml:annotationXML>
        <emma:emma xmlns:emma="http://www.w3.org/2003/04/emma" version="1.0">
          <emma:interpretation id="{9C670563-6245-42F1-93EF-DFBB42BDFBB8}" emma:medium="tactile" emma:mode="ink">
            <msink:context xmlns:msink="http://schemas.microsoft.com/ink/2010/main" type="paragraph" rotatedBoundingBox="3968,12724 7705,12724 7705,15546 3968,155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1180898-D91A-494C-B463-EFB3BB5B9798}" emma:medium="tactile" emma:mode="ink">
              <msink:context xmlns:msink="http://schemas.microsoft.com/ink/2010/main" type="line" rotatedBoundingBox="3968,12724 7705,12724 7705,15546 3968,15546"/>
            </emma:interpretation>
          </emma:emma>
        </inkml:annotationXML>
        <inkml:traceGroup>
          <inkml:annotationXML>
            <emma:emma xmlns:emma="http://www.w3.org/2003/04/emma" version="1.0">
              <emma:interpretation id="{D768FF7C-95EE-48DB-AE70-6EF65991BA55}" emma:medium="tactile" emma:mode="ink">
                <msink:context xmlns:msink="http://schemas.microsoft.com/ink/2010/main" type="inkWord" rotatedBoundingBox="3968,12724 7350,12724 7350,14767 3968,1476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367-8 680 0,'-5'-3'190'0,"1"1"48"0,-3 0-199 15,1 2-8 1,-1 0-20-16,0 2-6 15,-2 3-3-15,1 4 4 16,-10 19 10-16,-75 79 11 16,64-70 8-16,-2 7 15 15,5-2-1-15,-8 7 2 16,10-7-8-16,0 7-6 16,8-5-12-16,3 7-3 0,6-7-9 15,9 7-5-15,3 5 1 16,4-1-9-16,8-4 1 15,6 0 1-15,1-9-1 16,0-11 1-16,7 2 2 16,2-4 3-16,7 2 0 15,-2 0 1-15,13 0-2 16,0-5 1-16,11 3-2 0,0-2-1 16,15 4 2-16,1-3 1 15,17 8-3-15,-4-3 1 16,8 2 1-16,-6-1 0 15,11 1-1-15,-11-4 1 16,16 7-1 0,-1-5-2-16,18 11 0 15,-8-6-1-15,12 8 0 16,-15-8 2-16,7 0 8 16,-20-12 0-16,15 1 1 15,-8-12 0-15,15 5-2 16,-16-2-7-16,9 4-1 15,-17 2-2-15,4 7 0 0,-24-4-1 0,2 4 1 16,-16-5-2-16,0 3-5 16,-17-7-6-16,-2 3-6 15,-12-10-43-15,-8 1-293 16,-8-12 82-16</inkml:trace>
        </inkml:traceGroup>
        <inkml:traceGroup>
          <inkml:annotationXML>
            <emma:emma xmlns:emma="http://www.w3.org/2003/04/emma" version="1.0">
              <emma:interpretation id="{A2FB85DB-40DF-4AE5-B2E3-FE515AB3202D}" emma:medium="tactile" emma:mode="ink">
                <msink:context xmlns:msink="http://schemas.microsoft.com/ink/2010/main" type="inkWord" rotatedBoundingBox="6963,14001 7705,14001 7705,15546 6963,15546"/>
              </emma:interpretation>
              <emma:one-of disjunction-type="recognition" id="oneOf1">
                <emma:interpretation id="interp1" emma:lang="" emma:confidence="1">
                  <emma:literal>&gt;</emma:literal>
                </emma:interpretation>
                <emma:interpretation id="interp2" emma:lang="" emma:confidence="0">
                  <emma:literal>}</emma:literal>
                </emma:interpretation>
                <emma:interpretation id="interp3" emma:lang="" emma:confidence="0">
                  <emma:literal>,</emma:literal>
                </emma:interpretation>
                <emma:interpretation id="interp4" emma:lang="" emma:confidence="0">
                  <emma:literal>y</emma:literal>
                </emma:interpretation>
                <emma:interpretation id="interp5" emma:lang="" emma:confidence="0">
                  <emma:literal>)</emma:literal>
                </emma:interpretation>
              </emma:one-of>
            </emma:emma>
          </inkml:annotationXML>
          <inkml:trace contextRef="#ctx0" brushRef="#br0" timeOffset="639.9235">3138 1262 183 0,'-4'29'416'16,"-12"60"-148"-16,18-61-101 16,7-3 113-16,11 1-229 0,4-1-22 15,16 10-4-15,0-6-7 16,9 13 0-16,-1-2-2 15,10 8 1-15,-3-3-4 0,5 1 3 16,-7-8 2-16,-4 6 6 16,-9-11 1-16,-7 9 3 15,-13-6-3-15,-5 6-1 0,-12-9-1 16,-6 5 3-16,-5-7-7 16,-10 2-1-16,-2-7-1 15,-13 8-5 1,0-10-7-16,-18 0 4 15,0-4-3-15,-11 0-1 16,13 0-3-16,-6 2-1 16,10 2-3-16,1 12-3 15,2-3-20-15,-2 14-27 16,6 8-18-16,-4 11-41 16,7 1-154-16,-5 12-70 0,11-8-39 0</inkml:trace>
        </inkml:traceGroup>
      </inkml:traceGroup>
    </inkml:traceGroup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3T08:50:25.805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AB96DB8-E795-4170-9E8D-96E5557128ED}" emma:medium="tactile" emma:mode="ink">
          <msink:context xmlns:msink="http://schemas.microsoft.com/ink/2010/main" type="writingRegion" rotatedBoundingBox="20833,15691 33230,14900 33420,17881 21023,18672"/>
        </emma:interpretation>
      </emma:emma>
    </inkml:annotationXML>
    <inkml:traceGroup>
      <inkml:annotationXML>
        <emma:emma xmlns:emma="http://www.w3.org/2003/04/emma" version="1.0">
          <emma:interpretation id="{EFEDFEF7-A681-43DE-AF26-8EC8BC581E0E}" emma:medium="tactile" emma:mode="ink">
            <msink:context xmlns:msink="http://schemas.microsoft.com/ink/2010/main" type="paragraph" rotatedBoundingBox="20833,15691 33230,14900 33336,16571 20940,173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CB0F1BA-0C89-43A2-BDE5-B5EEE395B77C}" emma:medium="tactile" emma:mode="ink">
              <msink:context xmlns:msink="http://schemas.microsoft.com/ink/2010/main" type="line" rotatedBoundingBox="20833,15691 33230,14900 33336,16571 20940,17362"/>
            </emma:interpretation>
          </emma:emma>
        </inkml:annotationXML>
        <inkml:traceGroup>
          <inkml:annotationXML>
            <emma:emma xmlns:emma="http://www.w3.org/2003/04/emma" version="1.0">
              <emma:interpretation id="{599E830A-1EC8-4C2C-A003-5AF1EEAB9AF5}" emma:medium="tactile" emma:mode="ink">
                <msink:context xmlns:msink="http://schemas.microsoft.com/ink/2010/main" type="inkWord" rotatedBoundingBox="20854,16018 23754,15833 23822,16890 20921,1707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1094 310 206 0,'4'5'294'0,"-2"1"-89"16,-2-1-107-16,0 1 133 15,-2-1-166 1,-2 2-14-16,-3 6 0 15,0 1-15-15,-29 58-6 16,31-56-12-16,-3 6-3 0,5 1-6 16,-1 9 0-16,2 1-2 15,1 6 1-15,1-4 0 16,0 2 1-16,3-8 1 16,3-2 1-16,1-9 0 15,4-2 2-15,-1-9-1 16,5-3 3-16,-1-8 0 15,2-6 0-15,-5-7 0 16,3-8 1-16,-3-5-2 16,-2-12-3-16,0 3 0 15,0-8 2-15,-5 0-1 0,-1-5 0 16,-1 9 3-16,0-7-1 16,-4 5-4-16,4-4-2 15,-2 10-4-15,0-6-3 16,2 9-3-16,0-2-13 15,1 9-10-15,3 2-35 16,-3 6-21-16,4 3-237 16,-1 7 11-16,-3-2-91 15</inkml:trace>
          <inkml:trace contextRef="#ctx0" brushRef="#br0" timeOffset="293.7809">1039 238 129 0,'-2'5'278'0,"4"-1"-63"15,-1-4-35-15,-1-2 81 16,0-1-148-1,2-1 9-15,2-1-39 16,3-2-39-16,18-6-3 0,60-64-12 16,-55 55-26-16,6 2-22 15,-7 6-18-15,1 0-33 16,-5 3-194-16,1 2-32 16,-7-2-70-16</inkml:trace>
          <inkml:trace contextRef="#ctx0" brushRef="#br0" timeOffset="819.5417">1279 229 552 0,'8'6'190'15,"-3"-3"51"-15,0 2-134 16,6 8 1-16,9 21 0 0,25 61-37 16,-31-39-6-16,-3-2-23 15,0 11-7-15,1-11-10 16,1 0-2-16,-4-15-6 16,3-8-3-16,-3-13 0 15,0-6 1 1,-5-10-1-16,7-9 2 15,-4-9-1-15,2-11-3 16,3-9-3-16,5-9-3 16,-5-2-3-16,4-5-3 15,-1 2-2-15,-4-2-10 16,-3 8-10-16,0 0-14 16,-3 8-10-16,2 1-31 15,2 8-12-15,0 1-230 16,-2 2 54-16</inkml:trace>
          <inkml:trace contextRef="#ctx0" brushRef="#br0" timeOffset="1295.9673">1768 465 510 0,'13'9'242'0,"-1"-6"4"16,2-5-136-16,3-5-6 16,-3-4-37-16,0-8-38 15,-5-3 2-15,0-3-8 0,-3 3-9 16,-3-3-1-16,1 7 1 0,-6-2 0 15,0 4 3-15,-3 0 2 16,0 5-6-16,-4 4-9 31,0 3 1-31,-6 10-4 0,3 5-4 16,-6 7 5-16,1 3 3 16,3 10-4-16,2-2-1 0,1 6 0 15,7 0 0 1,1 2 1-16,4-1 1 15,5 4 0-15,-1-8 0 16,4 2 0-16,4-7-1 16,3 2 1-16,2-9-3 15,3-2-1-15,3-9-19 0,3-4-29 16,-2-7-22 0,2-10-226-16,-4-6 42 0</inkml:trace>
          <inkml:trace contextRef="#ctx0" brushRef="#br0" timeOffset="1688.6299">2224-41 440 0,'2'-1'216'0,"-2"2"1"0,0 1-99 16,0-2-36-16,0 0-26 16,0 4 4-16,0 1 0 0,0 8 8 15,-2 19-23-15,0 65 0 16,1-50-12-16,1 12-8 15,-4-3-10-15,0 9 13 16,1-6-6-16,-1 9 0 16,1-8-7-16,1 4-6 15,4-10-3-15,-2 2-6 16,3-15-112-16,4-3 78 0,1-16-25 16,1-6-258-16,1-16 159 31</inkml:trace>
          <inkml:trace contextRef="#ctx0" brushRef="#br0" timeOffset="2416.0677">2447 394 616 0,'4'-3'207'0,"1"3"64"0,2-2-166 16,-7 2 8-16,4 0-18 15,1 0-11-15,4 0-33 16,25 5-11-16,54 10-23 16,-45-19-23-16,0-3-26 15,8-2-39-15,-5-9-109 16,3-2-141-16,3-5-10 16</inkml:trace>
          <inkml:trace contextRef="#ctx0" brushRef="#br0" timeOffset="2126.9862">2612-179 316 0,'6'14'269'0,"-5"1"-57"15,1 5-167-15,2 5 203 16,-2 14-169-16,-2 3 3 16,0 13 2-16,-2-1-20 15,2 11-6-15,0-6-23 16,-2 10-6-16,4-8-12 16,-4 14-3-16,4-10-8 15,-4 5-2-15,4-7-3 0,3 2 0 16,4-17-4-1,4 1-2-15,1-15-16 0,2-7-21 16,0-15-17-16,1-6-114 16,-1-15-135-16,0-11 6 15</inkml:trace>
          <inkml:trace contextRef="#ctx0" brushRef="#br0" timeOffset="-1939.0203">123 58 435 0,'0'-3'211'0,"0"-1"37"16,0-1-120-16,0-1-8 0,0-1-6 16,0 0-19-16,0 0-32 15,0 0 2-15,0 1-2 16,0 1-24-16,0 1-15 16,0 4 0-16,-2 4-4 15,0 19 0-15,-3 83-6 16,-4-36-2-16,-2 0-6 15,-4 17 0-15,-1-10-2 16,0 9 2-16,5-14-4 16,-1 0-3-16,3-20 2 0,2 4-10 15,5-18-9-15,4-6-25 16,-1-12-14-16,10-8-41 16,2-17-120-16,-1-17-109 15,8-14-16-15</inkml:trace>
          <inkml:trace contextRef="#ctx0" brushRef="#br0" timeOffset="-1066.8542">106 580 329 0,'-5'-4'170'0,"-2"2"7"15,1-1-79-15,6 1-15 16,0 0 6-16,0 0 7 15,2 0-15-15,0 1 4 16,2-1-4-16,3 0-31 16,13-2-34-16,10 1 0 0,51-8-16 15,-52 9-18 1,-4 2-15-16,2-3-58 0,-4-3-54 16,-1-3-125-16,-1 0-21 15</inkml:trace>
          <inkml:trace contextRef="#ctx0" brushRef="#br0" timeOffset="-1383.5755">184 73 423 0,'-6'-4'212'0,"1"1"8"16,-1-3-111-16,1 1 9 16,0-1-29-16,1 1-25 15,0 0-5-15,1-1-2 16,-1 1-21-16,2 1 4 15,1 1-9-15,1 3 5 16,0 3-2-16,1 4 2 16,14 38-7-16,26 76 0 0,-21-55-8 15,3 19-3-15,-1-4-7 16,1 12-2-16,-3-14-4 16,1 6-2-16,-6-17-2 0,1 6-5 15,-5-19-3-15,0-3-14 16,-6-10-10-16,-1-12-7 31,-3-17-37-31,1-9-71 16,0-12-171-16,-4 5 5 0</inkml:trace>
          <inkml:trace contextRef="#ctx0" brushRef="#br0" timeOffset="-580.3422">480 414 530 0,'4'-2'144'0,"-1"1"56"15,1-1-126-15,-1 2-16 16,1 2 22-16,0 1-6 0,3 12 1 16,7 22-15-1,15 69 2-15,-22-57-17 0,2 3-4 16,4-9-12-16,-1 0 2 31,3-12-4-31,2-4-3 16,0-13-5-16,1-8 5 15,0-12-6-15,3-10-5 16,-1-9 0-16,1-11-2 0,-3-2-7 16,2-5-6-16,-5 2-7 15,-1-4-17-15,-3 5-10 16,3-3-24-16,-3 5-21 0,3 2-174 16,-1 6-51-16,-1-4-52 15</inkml:trace>
        </inkml:traceGroup>
        <inkml:traceGroup>
          <inkml:annotationXML>
            <emma:emma xmlns:emma="http://www.w3.org/2003/04/emma" version="1.0">
              <emma:interpretation id="{56A93339-7F7B-4E67-84E4-64E0F8C2AD04}" emma:medium="tactile" emma:mode="ink">
                <msink:context xmlns:msink="http://schemas.microsoft.com/ink/2010/main" type="inkWord" rotatedBoundingBox="24175,15780 27694,15555 27770,16740 24251,1696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6010.773">5273 67 566 0,'-2'0'222'0,"0"-1"33"15,0 1-156-15,0 0-7 16,1 0-20-16,-1 1-9 16,2 5-19-16,2 22 2 15,7 71-5 1,-8-41-14-16,3-2-1 0,0 5-5 16,-3-9-6-16,3-4-1 15,-1-17-5-15,-1-2-2 16,-2-15 0-16,2-5-1 15,-2-11-3-15,0-5 1 16,0 3-1-16,0-1-1 16,0-8 1-16,2-30-1 0,9-54-2 15,-6 49 1-15,-1 3-1 16,5-4 0-16,3 12 0 16,-3-3 0-16,6 11 0 15,1 6-1 1,-2 5 1-16,4 2 0 15,2 7-1-15,0 7 2 16,-1 6 1-16,6 6 1 16,-3 5 1-16,5 3 1 15,-2 0-1-15,2 0 1 16,-5-6-1-16,1-1 0 16,-1-6 0-16,-4-5 0 15,-6-1-1-15,-1-8 1 16,-6 0-1-16,-3-2 0 15,-2-2-1-15,-4-1 0 16,-1 1-1-16,-6-5 0 0,2 4-1 16,-5-2 0-16,1 3-1 0,-1 2-2 15,1 8-1-15,-1 5-1 16,3 5 0-16,-1 11-2 16,5 3 2-16,-2 10-1 0,3 1 0 15,1 8-1-15,5-4 0 16,-2 9-1-16,6-6-2 15,3 1-14-15,2-8-8 16,5-3-30-16,2-13-19 16,6-9-181-16,-2-9-46 0,5-7-51 31</inkml:trace>
          <inkml:trace contextRef="#ctx0" brushRef="#br0" timeOffset="6475.6766">5869 58 535 0,'-4'0'224'0,"-1"4"17"15,0 3-128-15,3-5-47 16,0 2-10-16,0 3-2 16,-1 27-5-16,-1 61-4 15,11-54-5-15,6 3-11 16,-2-10-11-16,8-4-10 15,1-10 0 1,3-7-1-16,3-12-4 16,6-6 0-16,-7-8-1 15,4-12 0-15,-8-3-1 16,-1-8 0-16,-6 0 0 16,3-6 0-16,-8 8-1 0,0-4 1 15,-2 11-1-15,-2-3 2 16,-5 10-1-16,2 8 2 15,0 4 3-15,-4 10 6 16,2-2 3-16,0 4 2 16,0 1 4-16,0 35 2 15,2 64-5-15,-4-43-2 0,-3 0-3 16,3 13-6-16,0-8-5 16,-2 6-5-1,4-12-22-15,4 1-21 16,0-18-20-16,-1-7-7 15,3-18 77-15,1-7-312 16,2-17 149-16</inkml:trace>
          <inkml:trace contextRef="#ctx0" brushRef="#br0" timeOffset="7330.8213">6253 100 569 0,'11'0'191'0,"5"-2"42"0,6-5-155 16,10 0 8-16,2-4-14 15,6 0-3-15,1 0 9 16,8 4-6-16,-6 0-9 16,5 3-4-16,-6 4-12 15,1 0-11-15,-13 2-5 0,4 7 0 16,-9 2-5-16,-1 7-5 16,-6 7-6-16,-2 13-2 15,-7 3-3-15,-2 4-2 0,-3-2-2 16,-4 4 1-16,0-13-1 15,-4-4-2 1,2-12 1-16,-1-7-1 16,-1-9-1-16,-3-4-2 15,5 0-2-15,-1-1 0 16,-3-3-1-16,1-3 0 16,-10-10 1-16,-47-55 0 15,38 56 0-15,3-4 1 16,-1 6 0-16,1 6-1 15,1 4 0-15,5 10 0 16,1 3-1-16,3 9 1 0,4 6 1 16,9 6 2-16,-2 3 0 15,9 5 0-15,2-2 1 16,3 0-1-16,0-7-1 16,12 0-1-16,0-9-7 15,7-14-25-15,1-11-26 16,13-22-310-16,-6-13 71 0</inkml:trace>
          <inkml:trace contextRef="#ctx0" brushRef="#br0" timeOffset="6782.6163">6413-339 671 0,'4'0'189'0,"1"0"70"0,1 7-182 16,-6-5-5-16,0 4-4 16,1 38-3-16,5 70-17 31,-10-37-2-31,-5-2-12 0,2 19-5 15,-2-13-11-15,0 10-5 16,2-15-9-16,-2 3-11 16,3-21-9-16,5-3-8 15,1-17-37-15,3-9-144 16,3-17-106-16,-1-12-39 16</inkml:trace>
          <inkml:trace contextRef="#ctx0" brushRef="#br0" timeOffset="3000.5487">3302 179 650 0,'79'-24'225'0,"-52"10"49"16,-4 5-181-16,6 5 1 16,-2 12-21-16,0 11-4 0,-5 12-19 15,4 16-2-15,0 3-12 16,-1 15-13-16,0-6-10 15,0 9-5-15,-3-10-5 16,-6-2 1-16,-7-13-1 16,-4-7 0-16,1-13-1 0,-8-9 1 0,0-10 1 15,0-11 1-15,0-6-1 16,1 10-1-16,-3-5-1 16,-1-11-29-16,-35-66 25 15,17 56 0-15,1 8 1 16,-5 3 0-16,6 2 27 15,-6 7-26-15,3 3 0 16,-3 8 0-16,8 2 0 16,-3 10 2-16,6 2 0 0,5 9 1 15,4 1 1-15,3 6 2 32,6-5 0-32,4 2 0 15,3-2-2-15,5-2 0 16,4-7-2-16,3 3-5 15,3-6-4-15,3-4-17 0,0-6-14 16,9-7-35-16,1-3-2 16,5-10-263-16,-5-10 69 15</inkml:trace>
          <inkml:trace contextRef="#ctx0" brushRef="#br0" timeOffset="3517.4615">4029 247 195 0,'-1'2'330'0,"-3"1"-106"15,-1-1-107-15,-2 0 126 16,-1 0-174-16,1 1 17 15,-5 3-10-15,-6 5 2 0,-52 43-5 16,55-24-21-16,4 4-19 16,4 13-5-16,2-6-9 15,3 10-1-15,6-8-4 16,3 0-2-16,5-11-2 16,5-3-1-16,-1-9-1 15,3-6 3-15,1-8 1 0,4-10 3 16,-3-7 1-16,4-18 2 15,-5-6-2-15,3-16 1 16,-8-5-2-16,3-12 3 16,-7 7-2-16,-2-9 0 15,-8 11-1-15,1-2 3 16,-5 8 1 0,-5-2 0-16,3 10-9 0,-2-2-3 15,0 7-5-15,-1-1-7 16,5 9-9-16,-3-4-7 15,5 9-11-15,1-2-29 16,3 8-18-16,3-1-26 16,-1 8-2-16,2-1-80 15,2 6-127-15,-5 2 6 0,-4 2-107 16</inkml:trace>
          <inkml:trace contextRef="#ctx0" brushRef="#br0" timeOffset="3717.6782">4064-233 714 0,'-76'74'224'16,"60"-56"48"-16,2 5-186 15,6-8-31-15,7-1-4 0,4-7-15 16,12-3-4-16,4-8-10 16,14-5-4-16,6-2-8 15,12-3-31 1,2-2-24-16,7 1-159 0,-5 3-102 0,8-3-39 15</inkml:trace>
          <inkml:trace contextRef="#ctx0" brushRef="#br0" timeOffset="4281.9136">4705-335 497 0,'5'-4'273'16,"1"8"-19"-16,-5 8-105 15,-2-10-37-15,-1 12-48 16,-2 40-8-16,-8 70-2 15,5-52-10-15,3 15-11 16,2-8-6-16,4 12-4 16,2-12-11-16,1-1-5 0,0-19-4 15,-3-14-1-15,0-22-1 0,1-12 3 16,1-16 1-16,0-20 1 16,1-8-1-16,2-14 1 15,0-3-4-15,6-9-1 16,1 9 0-16,6-1 0 15,2 13 0-15,3 1 2 16,0 15 0 0,0 8 5-16,-5 10 3 15,-2 15 4-15,-6 11 2 16,-4 13 2-16,-3 1-2 16,-5 8-2-16,-2-7-4 15,-3 8-2-15,-4-11-3 0,-7 6-2 16,-2-10-1-16,-7 5-1 15,-2-14 0-15,-2 1-5 16,6-11-6-16,-1-6-18 0,8-16-16 16,7-7-37-16,4-12 3 15,3-17-272-15,9-7 73 16</inkml:trace>
        </inkml:traceGroup>
        <inkml:traceGroup>
          <inkml:annotationXML>
            <emma:emma xmlns:emma="http://www.w3.org/2003/04/emma" version="1.0">
              <emma:interpretation id="{532C1A1E-2315-44C9-BD5A-96A89E7B3A35}" emma:medium="tactile" emma:mode="ink">
                <msink:context xmlns:msink="http://schemas.microsoft.com/ink/2010/main" type="inkWord" rotatedBoundingBox="28279,15216 33230,14900 33336,16571 28386,16887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8398.505">7997-19 608 0,'1'-4'228'16,"1"2"26"-16,-2 1-137 0,0 1-68 15,0 0-16-15,-2 1 11 16,-1 5-1-16,-4 8-2 16,-10 20 13-16,-31 65 19 15,30-52-19-15,0 1-5 16,7-3-9-16,8-4-11 15,4-10-16-15,12-8-6 0,5-9-5 16,9-10-1-16,2-4 1 0,12-11 1 16,-5-5 2-1,3-5 6-15,-8-3 4 0,-6-3 6 16,-14 6 3-16,-6-4 3 16,-9 3-6-16,-3 2-4 31,-5 2-8-31,-4-1-9 0,-2 3-10 15,0-2-7-15,-2 1-25 16,4-2-30-16,3 3-11 16,2-4-25-16,4 0-11 15,4-5-12-15,1 5 13 16,2-5 6-16,4 4 32 16,-4-3 34-16,1 3 52 0,-2-6 31 15,-3 3 44-15,-5-6 19 16,4 5-10-16,-3-2-5 15,3 4-6-15,-2-4-38 16,3 10-19-16,2-2-7 16,2 1-13-16,2-2-23 15,4 6-7 1,1-8 139-16,0 2-414 0,6-5 174 16</inkml:trace>
          <inkml:trace contextRef="#ctx0" brushRef="#br0" timeOffset="38712.7989">8311-694 833 0,'5'13'250'0,"8"15"68"16,-3 6-232-16,1 29-26 31,-2 4-9-31,-5 28-7 16,-6-2-10-16,-4 15 4 15,-6-17-5-15,-1 10-5 16,3-22-13-16,1 5-5 16,7-16-7-16,2 0-6 15,3-17-7-15,5-6-26 16,-3-22-21-16,0-11 515 15,4-17-815-15,4-13 430 0</inkml:trace>
          <inkml:trace contextRef="#ctx0" brushRef="#br0" timeOffset="39046.7596">8474-69 795 0,'7'10'239'16,"4"6"58"-16,-2 17-220 15,-2 6-2-15,-3 19-16 16,-4 3-15-16,-2 7 3 16,2-11-18-16,3-3-12 15,3-18 0-15,5-5 2 16,3-21 1-16,6-10 5 15,-1-16 7-15,7-11-5 16,-3-12-10-16,2-10-12 0,-5-3 2 16,1-5-8-16,-5 3-11 0,-3-7-8 15,-6 7-36-15,0-10-50 16,-5 6 86-16,2-5-338 16,1 13 101-16</inkml:trace>
          <inkml:trace contextRef="#ctx0" brushRef="#br0" timeOffset="37687.8365">7478-391 116 0,'-9'-73'327'0,"9"51"-102"0,2 2-43 16,-2 10 94-16,1-3-158 16,-2 10-37-16,1 1-2 15,0 2-11-15,0 2-18 0,1 1 2 16,5 26 8-16,21 84-9 15,-22-31-4-15,1 5-4 16,-10 11-4-16,0-6-13 16,-3 7-5-16,4-19-10 15,-6 6-4 1,1-16-4-16,3-7-1 16,1-21-2-16,-1-10 1 15,0-18 1-15,5-5 0 16,-2-12 0-16,2-15-1 15,2-6-1-15,5-13-1 16,0-12-1-16,7-10-5 16,4 2 0-16,7-5-2 0,2 14 1 15,4 7 1-15,-6 17-200 16,2 12 212-16,-5 19 3 16,-3 13 4-16,-4 7 1 15,-3 14 206-15,-3-2-210 16,-5 8-2-16,-8-6-4 0,-5 2 1 15,-3-7 0-15,-8 2 0 16,-2-11 4-16,-3-4 2 16,4-7 1-16,-3-7-10 15,3-7-7-15,-4-7-20 16,7-6-18-16,0-14-49 0,2-7-17 16,5-13-274-16,14-4 56 31</inkml:trace>
          <inkml:trace contextRef="#ctx0" brushRef="#br0" timeOffset="39761.6473">8942-82 427 0,'-3'-7'296'16,"-1"0"-39"-16,1-1-22 0,1 3-160 15,0 1 13-15,0 3-18 16,0 2 8-16,1 5-15 16,-1 32-3-16,-9 58-18 15,7-49-5-15,1-6-16 16,3 1-5-16,3-14-8 15,6-1-2 1,2-12-3-16,4-8 2 16,-6-11 1-16,5-6 2 15,0-8 2-15,1-9 0 16,-3-6-1-16,3-4 0 16,-3-3-4-16,1-8-1 15,-4 3-4-15,1-7-14 16,-2 2-11-16,-3-1-19 15,0 5-9-15,-1-1-16 16,-2 11-7-16,1 7-7 16,1 10 4-16,-1 2-4 15,1 8-216-15,9 4 78 16</inkml:trace>
          <inkml:trace contextRef="#ctx0" brushRef="#br0" timeOffset="40336.4906">9265-220 728 0,'2'39'235'0,"4"6"46"15,-3-2-184-15,3 6-36 16,-5-12-32-16,-2 3-13 16,-3-10-4-16,-1-3-6 15,-3-11-6-15,3-5 24 16,0-13 2-16,-1-7-7 15,4-9-4-15,2-14-5 0,6-2-4 16,3-9-4-16,3 0 1 16,8-7-1-16,0 5-2 0,5 0 1 15,-2 13-1-15,4 7 1 16,-5 14 8-16,-1 13 8 16,-5 15 8-16,-1 18 4 15,-8 6 4-15,-3 18-5 16,-4-3-4-16,-2 8-7 15,-2-10-5 1,-1-2-5-16,3-12-1 16,-2-8-3-16,1-16 1 15,1-9 3-15,2-14 2 0,2-13-1 16,1-5-1-16,5-12-2 16,2-5-3-16,8-6-2 15,0 5-1-15,7-6 1 16,1 12-1-16,2 1 0 15,1 11 1-15,0 10 3 16,-10 13 2-16,1 13 5 16,-9 11 2-16,-4 10 1 15,-3 4-1-15,-2 5-5 16,-6-3-6-16,0 5-16 16,3-7-8-16,-5 0-23 15,3-9-16-15,-1-2-16 16,4-13-4-16,-2-3-273 15,13-10 91-15</inkml:trace>
          <inkml:trace contextRef="#ctx0" brushRef="#br0" timeOffset="45786.1498">10069-296 469 0,'-1'-3'154'0,"-1"-1"18"15,0 1-112-15,0-1-57 16,0 0 19-16,1 1 11 16,-1-1 13-16,0 1 21 15,0-1 13-15,1 1-16 16,-1-1-6-16,0 0-12 16,-2 3-230-16,1-1 199 0,-1 0 1 31,-1 0-1-31,-1 2 2 15,-1 2 211-15,0 0-210 16,0 1-4-16,0 3-4 0,-1-1-5 0,1 4-1 16,-2 4-3-16,0 1-1 0,-25 51 2 31,32-47 5-31,-1-6 3 16,1 8 2-16,0-4 1 0,4 6-1 15,0-4-4-15,5 1-3 16,-2 1-2-16,4 0 0 15,0-4-1-15,4 4-1 16,-2-2 0-16,-2 3 0 16,-2 1 0-16,0-1 5 0,-3 1 4 15,-3-3 4-15,-2-4 2 16,-5 1 4-16,-1-3 1 16,-5-1 0-16,1 2-1 15,-5-1 2 1,3-2-2-16,-1 0-2 15,3-2-1-15,-2-2-7 16,4-4-4-16,0-3-3 16,4-5-5-16,3 3-12 15,0-1-7-15,1-3-33 0,1-1-24 0,0-9-268 16,7-15 57-16</inkml:trace>
          <inkml:trace contextRef="#ctx0" brushRef="#br0" timeOffset="40730.6199">9928-333 750 0,'-4'2'185'0,"2"3"80"0,-1 6-208 15,1-10 15-15,0 3 1 16,0 3 4-16,1 18-9 15,-8 65-11-15,10-54-22 16,1 3-11-16,0-4-11 0,5 0-13 16,2 0 13-16,5 0 1 15,4-6 0-15,6 2 0 16,-1-8 3-16,-1-3-15 16,-10-6 0-16,-5 2 1 15,-8-3-1-15,-10-2 1 16,-2-2-20-16,-5-8-41 15,-1-8 435-15,2-13-729 16,8-3 348-16</inkml:trace>
          <inkml:trace contextRef="#ctx0" brushRef="#br0" timeOffset="41900.9439">10035 80 370 0,'0'0'170'0,"0"0"32"16,0 0-73-16,0 0-29 15,-1 0 6-15,-1 1-7 16,0 1-25-16,-2 2-2 15,1-1-11-15,-3 1-16 16,1 1-18-16,-2 1-7 16,0-3-19-16,-1 1-36 15,3-2 1-15,0-1-264 16,-1-2 59-16</inkml:trace>
          <inkml:trace contextRef="#ctx0" brushRef="#br0" timeOffset="42361.6527">10016-297 723 0,'-2'-9'168'0,"2"-6"60"16,2 5-220-16,3 1-5 15,9-6-21-15,64-30-10 16,-59 51-200-16,8 3 56 16</inkml:trace>
          <inkml:trace contextRef="#ctx0" brushRef="#br0" timeOffset="46313.7526">10150-988 888 0,'-12'0'212'16,"6"9"78"-16,6 3-265 0,4 12 6 16,-2 2-11-16,-2 10-2 15,-4-5-3-15,0 7-10 16,-1-6-16-16,1-2-42 16,3-6 37-16,2-8 38 15,10-7-319-15,7-11 170 16</inkml:trace>
          <inkml:trace contextRef="#ctx0" brushRef="#br0" timeOffset="42953.7852">10366-193 605 0,'1'-6'253'0,"-1"3"14"16,0-1-127-16,-1 1-89 15,-1-1 3-15,-2 2-18 16,-1 2 8-16,-2 2 1 16,-2 3 7-16,-9 28-6 15,-54 62-2-15,58-56-13 0,1 3-8 16,8-10-12-16,5-2-6 15,5-10-5-15,9-4-1 16,1-10 0-16,8-10 0 16,0-7 1-16,8-10 1 15,-1-8 1-15,3-7-1 16,-6 2 1-16,-6-4 0 16,-10 6 0-16,-13 0-3 15,-9 5-2-15,-8-2-29 16,-6 8-18-16,-10 3 445 15,5 3-736-15,-4 6 379 0</inkml:trace>
          <inkml:trace contextRef="#ctx0" brushRef="#br0" timeOffset="46499.2072">10369-891 415 0,'-9'14'380'15,"6"7"-102"-15,4 8-254 0,3-4 239 16,-4 6-302-16,0 3-31 15,-4 7-25-15,-5-3-19 16,2 10-14-16,7-5-102 16,6 4 37-16</inkml:trace>
          <inkml:trace contextRef="#ctx0" brushRef="#br0" timeOffset="47046.6447">10714-355 861 0,'-9'-11'196'0,"3"-1"80"0,-1-1-256 31,-2 6-1-31,-3 4-2 15,-10 6 11-15,-1 13 7 16,-4 15 18-16,-2 5 2 16,2 9-1-16,4 1-16 15,5 3-10-15,9-10-17 0,7 1-11 16,6-15-10-16,10-2-13 16,2-12-6-16,6-8-4 15,3-4 3-15,5-8 6 16,-4-6 13-16,4-3 7 0,-8 0 7 0,1-5 8 15,-9 0 0-15,1-1 1 16,-8 5-2-16,-2 1 0 16,-5 5-6-16,-2 11 0 15,-3 15 11-15,-2 14 5 16,-2 12 2-16,-4 21 4 31,1 2 3-31,-3 21-12 0,5 0-4 16,-1 13-2-16,2-9-6 15,-4 4-2-15,1-21-1 16,-8-5 2-16,0-22 3 16,-3-7-2-16,5-17-3 15,0-11-15-15,9-12-13 16,-3-14-14-16,4-9-42 0,1-12-272 16,7-1 81-16</inkml:trace>
          <inkml:trace contextRef="#ctx0" brushRef="#br0" timeOffset="47447.1143">10917-294 885 0,'9'33'221'0,"0"8"71"15,1 0-251-15,1 2-36 16,-6-5-8-16,-8-4-10 0,-10-9-1 16,-8-5 0-16,-1-9 14 15,-1-11 6-15,9-9 3 0,8-13 2 16,10-8 0-16,10-14-7 16,9-2-2-16,12-12-1 15,0 6 0-15,14 0 0 16,-8 11 3-16,9 12 12 15,-8 15 6-15,1 16 14 16,-13 12 3-16,1 15 4 16,-13 7-9-16,-2 10-5 15,-7-3-13-15,-4 6-7 16,-5-8-7-16,-2 0-10 16,-1-8-12-16,-8-3-28 15,4-8-18-15,-2-4-272 16,2-9 65-16</inkml:trace>
          <inkml:trace contextRef="#ctx0" brushRef="#br0" timeOffset="47783.916">11496-369 341 0,'-5'36'416'0,"3"5"-132"31,4 0-204-31,1 10 206 16,5-7-271-16,-1-2-6 16,0-14 0-16,2-2 14 0,2-14 4 15,5-8 7-15,2-12-1 16,5-6 6-1,1-9-12-15,4-9-1 0,-6-3-5 16,-1-9-2-16,-6-1-9 16,-5-7-21-16,-6 3-22 15,-6-5-45-15,-5 4-45 16,-2-2-219-16,2 11 32 16</inkml:trace>
          <inkml:trace contextRef="#ctx0" brushRef="#br0" timeOffset="48404.3621">11959-461 826 0,'2'38'216'0,"2"10"61"0,-3-4-245 15,-2 6-3-15,-3-13-22 16,-1 3-4-16,-1-17 4 16,-3-3 6-16,2-15 7 15,4-5 6-15,1-10 4 16,2 6 4-16,0-3-4 0,7-25-1 16,18-65-5-16,-7 46-5 15,0 7-8-15,2-3-4 16,-1 11-5-16,5 0-2 15,-3 13 0-15,-1 7 4 16,0 14-22-16,-2 14 38 16,-6 10 39-1,-1 14-29-15,-4 5-3 16,-7 8 24-16,-2-6-38 0,-3 3-38 16,-4-8 28-16,-2-4-1 15,1-11 0-15,-1-5 0 16,2-5 0-16,5-15-1 15,6-5-1-15,9-11-1 16,1-9-2-16,8-3 1 0,2-6-1 16,3-7 0-16,0 5 1 15,2 0 0-15,-2 4 0 16,2 7 2-16,-6 11 1 16,-3 5 3-16,-3 15 3 15,-4 17 10-15,-8 12 1 16,-3 15 2-1,-3 8-2-15,-5 7-2 16,1-11-9-16,0 0-3 16,2-11-2-16,-1-7-8 15,3-12-5-15,3-6-38 16,-2-13-28-16,7-4-305 0,-1-5 62 0</inkml:trace>
        </inkml:traceGroup>
      </inkml:traceGroup>
    </inkml:traceGroup>
    <inkml:traceGroup>
      <inkml:annotationXML>
        <emma:emma xmlns:emma="http://www.w3.org/2003/04/emma" version="1.0">
          <emma:interpretation id="{E167F75B-87D1-444C-A7D6-A0843E049E6E}" emma:medium="tactile" emma:mode="ink">
            <msink:context xmlns:msink="http://schemas.microsoft.com/ink/2010/main" type="paragraph" rotatedBoundingBox="21589,17205 28144,17019 28179,18251 21624,184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63C360E-A9DD-439F-915C-8F35D26D05D2}" emma:medium="tactile" emma:mode="ink">
              <msink:context xmlns:msink="http://schemas.microsoft.com/ink/2010/main" type="line" rotatedBoundingBox="21589,17205 28144,17019 28179,18251 21624,18438"/>
            </emma:interpretation>
          </emma:emma>
        </inkml:annotationXML>
        <inkml:traceGroup>
          <inkml:annotationXML>
            <emma:emma xmlns:emma="http://www.w3.org/2003/04/emma" version="1.0">
              <emma:interpretation id="{C0AE5DEA-8EBB-4E2D-906A-50CE854E2FB5}" emma:medium="tactile" emma:mode="ink">
                <msink:context xmlns:msink="http://schemas.microsoft.com/ink/2010/main" type="inkWord" rotatedBoundingBox="21589,17215 21909,17205 21935,18144 21616,18153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49468.2455">728 1738 518 0,'-2'3'135'0,"0"1"60"0,0-2-138 16,1 0-3-16,-3-1 3 0,0 1 14 15,1-2-11-15,1 0 2 16,0 0 2-1,1 0 9-15,1 0-13 0,0 0-5 16,0 0-4-16,0 2 5 16,1 2-15-16,1 1-4 0,0 2-4 15,9 24-7-15,23 57-16 16,-23-56-4-16,-8 2-3 0,3 4-1 16,-6-6-1-16,0-3-2 15,-4-6-6-15,4-1-21 0,0-10-14 0,0-5-17 16,-4-1-19-16,4-6-14 15,0-2-226-15,0 0 69 16</inkml:trace>
          <inkml:trace contextRef="#ctx0" brushRef="#br0" timeOffset="49878.9026">791 1512 466 0,'-6'-6'313'0,"1"3"-46"16,0-1-47-16,1 1-158 15,2-3-14-15,2 1-20 16,2-2-4-16,2-2-11 15,4-20-25-15,71-59-21 16,-46 50-20-16,3 2-17 16,5-12-221-16,-5-4 73 15</inkml:trace>
        </inkml:traceGroup>
        <inkml:traceGroup>
          <inkml:annotationXML>
            <emma:emma xmlns:emma="http://www.w3.org/2003/04/emma" version="1.0">
              <emma:interpretation id="{CB64F4B1-2CA5-44F0-9D1C-9D0A8A8F0525}" emma:medium="tactile" emma:mode="ink">
                <msink:context xmlns:msink="http://schemas.microsoft.com/ink/2010/main" type="inkWord" rotatedBoundingBox="22499,17180 26827,17056 26854,17997 22525,18121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51544.7132">1675 1277 520 0,'-3'-11'184'0,"-3"0"44"16,3 4-138-16,1 5 3 15,2 0-7-15,0 2-15 16,-2 2-24-16,1 2 9 15,-1 3 3-15,0 34-19 16,-2 63 5 0,3-43 5-16,-3-3-19 15,0 12-18-15,1-13-1 0,-1 4-3 16,1-14-5-16,3-6 0 16,-2-16 0-16,0-7-1 15,2-12 0-15,0-12 0 16,-2-10-1-16,4-7-1 15,2-6 0-15,-1-11 0 0,8 5 0 16,2-7-1-16,1 3 1 31,4-1-1-31,3 10 0 0,3 3-1 16,-1 11 1-16,6 10 0 16,-4 14 2-16,-2 6 2 15,-3 11 0-15,-4 9 1 16,-5 2 0-16,-6 9-1 15,-1-2-2-15,-6 2 0 16,-3-6-1-16,-1 1-3 16,1-10-2-16,0-1-12 15,-1-4-11-15,1-5-14 16,1-4-10-16,4-7-43 16,0-7-147-16,4-13-70 0,-4 7-57 15</inkml:trace>
          <inkml:trace contextRef="#ctx0" brushRef="#br0" timeOffset="51988.3863">2095 1499 350 0,'8'-5'152'0,"-3"1"30"0,0 4-47 16,-5 0-19-16,0 0 21 16,0 2-25-16,2 3-6 15,2 17-37-15,16 69-13 16,-17-53-25-16,-1 3-4 15,0-8-9-15,-1-5 0 16,-4-6-5-16,3-8 0 16,2-7-2-16,-1-8-3 15,-1-8 1-15,0 5 2 16,0-1-1-16,4-15 0 16,3-18-3-16,17-59-2 15,-12 60-3-15,4-6-5 16,2 9-8-16,-2-2-19 15,6 9-11-15,-1-2-25 16,3 11-17-16,-3 2-228 0,1 5 66 16</inkml:trace>
          <inkml:trace contextRef="#ctx0" brushRef="#br0" timeOffset="53104.7043">1683 1732 449 0,'-2'-1'123'0,"0"-1"38"16,0 0-126-16,0 0-7 15,1 0-5-15,-1 1-4 16,0-1 1-16,0 0 3 15,0 0 2-15,1 1 13 16,-3-1 11-16,2 0-4 16,1 2 1-16,-1 0 4 15,0 2-3-15,0 1-6 16,2 4 5-16,0 28 3 16,4 53-10-16,-4-47-9 15,-2 0-10-15,-2 0-5 16,1-7-10-16,-3 1-3 0,3-12-2 15,-3-5-2-15,1-7-25 16,3-8-260-16,2-8 78 0</inkml:trace>
          <inkml:trace contextRef="#ctx0" brushRef="#br0" timeOffset="54422.9888">2422 1549 671 0,'-4'-3'167'15,"3"-1"63"-15,1-1-192 16,1-2 4-16,7-9 5 15,2-2-5-15,57-52 6 16,-46 59-1-16,5 9-1 16,-7 9-5-16,3 9-2 15,-6 8-3-15,-4 12 3 16,-4-2-8-16,-3 9-2 16,-7-4-5-16,-3 2-7 15,-4-6-6-15,-2-3-2 0,-1-11-3 16,-5-1-1-1,5-7-1-15,-2-4 0 16,1-6-1-16,2-1 0 0,0-4 0 16,1-5-1-16,2-2 1 15,-2-3-1-15,-3-3 0 16,1-1 0-16,1 5 0 16,-2-1 3-16,4 6 0 15,0 6 3-15,4 4-1 16,3-4 2-16,0 2-3 0,1 1 0 15,-1 3-2-15,2 4 0 16,0 8-2-16,3 2 0 16,22 50-4-16,-12-59-12 15,1-4-11-15,4-1-29 16,0-5-19-16,6-8 435 16,-1-2-699-16,9-3 374 15</inkml:trace>
          <inkml:trace contextRef="#ctx0" brushRef="#br0" timeOffset="55094.8987">2785 1289 440 0,'14'2'380'0,"13"-2"-98"15,9-4-265-15,16-8 250 0,2-1-299 16,7-1-248-16,-9 1 58 15</inkml:trace>
          <inkml:trace contextRef="#ctx0" brushRef="#br0" timeOffset="54902.2683">3000 1456 770 0,'-25'5'228'15,"3"-3"43"-15,10 0-195 16,5-2-69-16,-2-4-5 16,0 4-2-16,7 0-2 15,-2 0 10-15,-1 2 9 16,-2 2 16-16,0 3 16 16,-4 27-3-16,-52 56-9 15,54-45-6-15,5-4-13 0,8 4-15 16,0-9 2-16,5-6-3 15,3-8-1-15,4-4-1 16,-1-11-1-16,6-7 2 16,-1-7 0-16,1-11 2 15,3-7 1-15,-3-15 2 16,-3-3 0-16,0-7 2 16,-3 1-5-16,-7-6-2 15,0 6 4-15,-10-3 4 16,-2 7 2-16,-6-5 7 15,-1 9 3-15,-7-4-5 16,3 9-6-16,1 0-5 16,3 11-9-16,-1 4-17 0,5 12-12 15,-1 0-34-15,1 5-17 0,5 2 11 16,1 0-253-16,-3 1 87 16</inkml:trace>
          <inkml:trace contextRef="#ctx0" brushRef="#br0" timeOffset="55870.6285">3219 1488 120 0,'-2'-1'365'15,"0"-1"-124"-15,1 0-45 16,-1 0 81-16,2 2-173 0,0 2-20 16,0 2-18-16,2 6-29 15,7 32-1-15,10 55-14 16,-10-49-15-16,-3-3 3 16,-3 0 1-16,-3-13-7 15,0-3 1-15,-3-11 0 0,1-11 2 31,0-4 0-31,2-11 0 16,0 6-2-16,0-4 0 16,0-4-3-16,7-34 0 15,15-52-1-15,-8 47 0 16,2 4-1-16,6 2 1 16,1 7-1-16,4 9 0 0,-2 9 3 15,2 11 4-15,-4 13 2 0,-3 13 3 16,-4 6 4-16,-3 19-6 15,-8-1-4-15,-3 9 0 16,-6-7-2-16,-3 3-3 16,-2-12 4-16,0-7 5 15,2-11-2-15,0-8 1 16,5-15 0 0,0-9-2-16,6-8-5 15,3-14 0-15,4-5-2 16,3-8 0-16,4 5 0 15,6-7 0-15,-1 12 0 16,6 1 0-16,1 13-1 16,1 5 0-16,-3 13 3 15,1 11 5-15,-4 10 2 0,-5 11 3 16,-4 4 1 0,0 10-2-16,-1 1-6 0,-8 3 0 15,2-2-14-15,-6 8-4 16,-1-12-7-16,-5 5-11 15,-3-12-13-15,3-1-16 16,-3-11-13-16,4-4-271 16,2-10 72-16</inkml:trace>
          <inkml:trace contextRef="#ctx0" brushRef="#br0" timeOffset="56313.0669">3967 1645 873 0,'20'0'240'15,"0"-4"66"-15,9 0-251 0,1-6-13 16,2-7-16-16,-7 1-16 16,-1-2 1-1,-8 0 0-15,-3-3 5 16,-8 5 5-16,-3-2 9 0,-4 2-2 15,-3-2 1-15,-4 5-6 16,-4-1-6-16,0 5-9 16,-1 2-6-16,0 1-4 15,-4 6-2-15,0 6-1 16,0 3 0 0,0 1 3-16,2 10 3 15,5 0 3-15,0 7 4 16,9 0 2-16,2 9 3 15,6-2-5-15,1 7 0 16,2-3-4-16,5 3-2 16,1-11-3-16,-1 1 2 15,2-8-1-15,6-3-3 0,-3-6-5 0,5-3-14 16,1-7-13-16,7-1-47 16,-3-6-14-16,5-8-254 15,-3-5 48-15</inkml:trace>
          <inkml:trace contextRef="#ctx0" brushRef="#br0" timeOffset="56679.3662">4479 1415 828 0,'-11'5'219'0,"13"10"69"15,3 4-222-15,4 15-39 16,0 4-39-16,0 11 29 16,-3-6-6-16,-5 10-7 15,-1-8 23-15,0-3 42 16,-1-12-30-16,-5-7 6 16,4-8-1-16,1-10-16 15,-5-7-8-15,4-12-4 0,-1-4-7 0,1-11-2 16,-2-5-3-16,3-7 1 15,-1 1-2-15,7-8-2 16,6 5-2-16,7-7-10 16,3 8-10-16,12-1-21 15,-3 11-13-15,1 2-37 16,-6 8-14 0,2 2-227-16,-11 8 55 15</inkml:trace>
          <inkml:trace contextRef="#ctx0" brushRef="#br0" timeOffset="57403.7899">4798 1061 840 0,'-10'4'222'16,"4"5"60"-16,8-2-230 0,-2-5-40 16,0 3-4-16,7 42 12 15,6 64 6-15,-20-39 17 16,-4-4 4-16,0 9 4 16,4-12-13-16,1 1-7 15,6-14-18-15,6-7-8 16,1-20-7-16,6-7-5 15,3-21-5-15,7-15-1 0,2-13 0 16,6-8 1-16,-1-8 3 0,2-3 3 16,-3 7 2-16,0 1 1 15,-6 10 2-15,-5 2 1 16,-7 10 0-16,-2 2 1 16,-11 11 0-16,-7 1 2 31,-5 12-1-31,-6 5 4 0,-1 5 0 15,-3 7 3-15,4 4 2 16,1 7-1-16,4-3-1 16,5 4-1-16,4-4-2 15,6 5-3-15,4-7 1 16,8 1-1-16,3-8-1 16,6 3-2-16,3-7-1 0,4-8-6 15,3-4-4-15,1-10-7 16,-1-8-2-16,5-10-1 15,-6-3-8-15,2-11 0 16,-5 0 6-16,-2-1 1 16,-3 1 1-16,-2-6 12 15,-4 6 6-15,-2-1 2 0,-5 6 0 0,0 3 3 16,-4 10 3-16,-1 7 14 16,0 11 8-16,1 14 11 15,-1 11 1-15,-3 11 1 16,1 6-11-16,0 8-7 15,0-2-12-15,3 6-4 16,2-5-6 0,2-5-12-16,-3-6-15 15,1-9-28 1,-2-15-27-16,-3-14-258 0,2-11 57 16</inkml:trace>
          <inkml:trace contextRef="#ctx0" brushRef="#br0" timeOffset="57586.1572">5339 1207 812 0,'-18'10'323'15,"14"-2"-1"1,4-3-194-16,11-5-184 0,-9 0-268 15,1-2 51-15</inkml:trace>
          <inkml:trace contextRef="#ctx0" brushRef="#br0" timeOffset="57970.2603">5610 1352 840 0,'-2'45'235'0,"4"5"62"0,3-9-228 0,4 1-46 16,0-15-5-1,0-2-9-15,-6-13-6 0,-3 1-1 32,-7-10-1-32,2-6 8 15,3 1 9-15,0-2 0 0,0-3 1 0,2-12 2 16,8-21-8-16,28-60-8 0,-10 56 0 15,10 0-1-15,-3 11-2 16,4 3 7 0,-4 15 4-16,-1 10 8 15,-5 12 3-15,-6 11 0 16,-8 9-5-16,-6 11-6 16,-9 1-8-16,-1 8-3 15,-4-4-6-15,-2 4-14 16,0-10-12-16,5 1-33 15,6-11-33-15,3-6-248 0,10-4 53 16</inkml:trace>
        </inkml:traceGroup>
        <inkml:traceGroup>
          <inkml:annotationXML>
            <emma:emma xmlns:emma="http://www.w3.org/2003/04/emma" version="1.0">
              <emma:interpretation id="{87D924B4-7CE8-457C-8E4C-607F356341E1}" emma:medium="tactile" emma:mode="ink">
                <msink:context xmlns:msink="http://schemas.microsoft.com/ink/2010/main" type="inkWord" rotatedBoundingBox="27048,17215 28148,17184 28179,18251 27079,18283"/>
              </emma:interpretation>
              <emma:one-of disjunction-type="recognition" id="oneOf5">
                <emma:interpretation id="interp5" emma:lang="" emma:confidence="1">
                  <emma:literal>gar</emma:literal>
                </emma:interpretation>
                <emma:interpretation id="interp6" emma:lang="" emma:confidence="0">
                  <emma:literal>gad</emma:literal>
                </emma:interpretation>
                <emma:interpretation id="interp7" emma:lang="" emma:confidence="0">
                  <emma:literal>gav</emma:literal>
                </emma:interpretation>
                <emma:interpretation id="interp8" emma:lang="" emma:confidence="0">
                  <emma:literal>gas</emma:literal>
                </emma:interpretation>
                <emma:interpretation id="interp9" emma:lang="" emma:confidence="0">
                  <emma:literal>gai</emma:literal>
                </emma:interpretation>
              </emma:one-of>
            </emma:emma>
          </inkml:annotationXML>
          <inkml:trace contextRef="#ctx0" brushRef="#br0" timeOffset="58555.9409">6333 1282 966 0,'-15'-7'213'0,"5"-2"88"16,3-2-284-16,1-1-15 16,-3 6-4-16,-2 3-3 0,-8 12 12 15,-1 10 10-15,-3 14 18 16,3 4 5-16,2 13 2 15,9-5-11-15,2 2-9 16,5-9-15-16,7-4-8 16,6-11-8-16,5-5-9 15,0-13-4-15,11-6-9 0,0-10 3 16,6-11 2-16,-3-6 10 16,6-8 3-16,-6 0 10 15,-1-4 2-15,-6 4 3 16,-3 2 4-16,-9 4 2 15,-4 3 14-15,-5 13 6 0,-7 8 6 32,-1 13 0-32,-3 17 2 15,0 6-8-15,-3 19-7 16,1 3-5-16,-3 14 3 16,1 2-5-16,-1 18-2 0,1-10-1 15,-3 14 0-15,5-8-5 16,-1 4 8-16,1-16 7 15,-4 0-6-15,1-21-8 0,0-8 8 16,1-19-13-16,1-8-21 16,4-16-7-16,1-14 0 15,2-9-16-15,1-11-23 16,3-11-7-16,4-16 12 16,2 2-290-16,6-12 88 15</inkml:trace>
          <inkml:trace contextRef="#ctx0" brushRef="#br0" timeOffset="59019.1816">6543 1334 840 0,'32'-22'211'0,"8"3"76"16,1 8-250-16,4 9 0 16,-8 11 0-16,-4 14 10 15,-10 12 0-15,-3 6 12 16,-8 0 3-16,-1 4-11 16,-4-5-17-16,-3-1-6 15,-6-8-13-15,0-5-1 16,-3-9-5-16,-2-5 1 15,-4-10-3-15,-3-6-1 16,-4-5-2-16,-4-3-4 16,-1-4-2-16,-10-2 1 15,5 2 1-15,-5 1 1 16,3 4 1-16,3 6 3 16,7 5-1-16,4 9 2 15,7 4 0-15,4 10 3 0,1 6 1 0,4 5-1 16,6-2-3-16,-1 2-1 15,4-7-4-15,9-2-14 0,5-5-10 16,8-11-29 0,-1-7-19-16,12-8-49 0,-1-6 29 15,-2-8-267-15,-3-2 78 16</inkml:trace>
          <inkml:trace contextRef="#ctx0" brushRef="#br0" timeOffset="59304.2902">7004 1359 854 0,'-5'20'263'0,"3"7"59"16,4 7-232-16,-1 5-34 0,5 3-26 16,-1 4-14-16,-1-6-9 0,1-2-7 15,-1-8 35-15,1-5 8 16,-1-9 8-16,-1-5 9 15,-1-9 3-15,0-11-21 16,-2 7-5-16,0-3-9 16,0-11-13-16,11-31-11 15,21-57-18 1,-7 41-38-16,2-2-23 16,7-17-22-16,-2 5-303 15,15-26 84-15</inkml:trace>
        </inkml:traceGroup>
      </inkml:traceGroup>
    </inkml:traceGroup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3T08:51:34.73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5C73A47-9846-4843-AC95-0A0165465635}" emma:medium="tactile" emma:mode="ink">
          <msink:context xmlns:msink="http://schemas.microsoft.com/ink/2010/main" type="writingRegion" rotatedBoundingBox="30258,11109 30922,11109 30922,12051 30258,12051"/>
        </emma:interpretation>
      </emma:emma>
    </inkml:annotationXML>
    <inkml:traceGroup>
      <inkml:annotationXML>
        <emma:emma xmlns:emma="http://www.w3.org/2003/04/emma" version="1.0">
          <emma:interpretation id="{5B085F84-F7E4-494A-BB64-3C289489CA8D}" emma:medium="tactile" emma:mode="ink">
            <msink:context xmlns:msink="http://schemas.microsoft.com/ink/2010/main" type="paragraph" rotatedBoundingBox="30258,11109 30922,11109 30922,12051 30258,120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5835240-3523-417F-8E09-89D1F38D9AFE}" emma:medium="tactile" emma:mode="ink">
              <msink:context xmlns:msink="http://schemas.microsoft.com/ink/2010/main" type="line" rotatedBoundingBox="30258,11109 30922,11109 30922,12051 30258,12051"/>
            </emma:interpretation>
          </emma:emma>
        </inkml:annotationXML>
        <inkml:traceGroup>
          <inkml:annotationXML>
            <emma:emma xmlns:emma="http://www.w3.org/2003/04/emma" version="1.0">
              <emma:interpretation id="{FD74502C-38B7-4BF3-9CE9-2DEDAFD3E25A}" emma:medium="tactile" emma:mode="ink">
                <msink:context xmlns:msink="http://schemas.microsoft.com/ink/2010/main" type="inkWord" rotatedBoundingBox="30258,11109 30922,11109 30922,12051 30258,12051"/>
              </emma:interpretation>
              <emma:one-of disjunction-type="recognition" id="oneOf0">
                <emma:interpretation id="interp0" emma:lang="" emma:confidence="1">
                  <emma:literal>^</emma:literal>
                </emma:interpretation>
                <emma:interpretation id="interp1" emma:lang="" emma:confidence="0">
                  <emma:literal>n</emma:literal>
                </emma:interpretation>
                <emma:interpretation id="interp2" emma:lang="" emma:confidence="0">
                  <emma:literal>9</emma:literal>
                </emma:interpretation>
                <emma:interpretation id="interp3" emma:lang="" emma:confidence="0">
                  <emma:literal>4</emma:literal>
                </emma:interpretation>
                <emma:interpretation id="interp4" emma:lang="" emma:confidence="0">
                  <emma:literal>N</emma:literal>
                </emma:interpretation>
              </emma:one-of>
            </emma:emma>
          </inkml:annotationXML>
          <inkml:trace contextRef="#ctx0" brushRef="#br0">9484-4709 512 0,'2'-11'292'0,"-4"2"-62"15,4-3-71-15,-2 3-56 16,0-2-46 0,0 2 33-16,0 0 15 15,0 5-48-15,-2 4 3 16,2 0-8-16,-2 2-18 15,0 4 5-15,-3 31 13 16,-11 75 0-16,5-37-12 16,0-5 0-16,-1 11-4 15,1-11-14-15,-2 9-13 0,2-15 0 16,1 3-2-16,2-15-4 16,1-9-1-16,2-18-1 15,-2-7-7-15,5-15-7 0,2-10-14 16,4-11-7-16,3-10-18 15,0-12-1-15,4-14-3 16,-2 0-1-16,-2-8-9 0,0 2 1 16,0-2 11-16,0 6 7 15,-3-5 15-15,-2 9 16 16,-4-6 16-16,-3 12 0 16,-1-3 2-16,-1 8 2 31,0 3 4-31,1 10 4 15,1-1 4-15,3 7 3 0,2 1 6 16,0 3-2-16,4 2 4 16,1 5-4-16,2 4 4 0,1 3-4 15,6 6 6-15,-2 5-1 16,6 11 7-16,4 7-4 16,7 13 1-16,1 3 1 15,13 8 5-15,2-1 1 0,7 6-8 16,-2-4-3-16,6 8-10 15,-11-6-9-15,2 5-9 16,-11-7 3-16,1 2-1 16,-12-10-2-16,-3-1-3 15,-10-11-20-15,-1-4-21 16,-9-12-24 0,-2-5-53-16,-4-7-13 15,-5-11-253-15,4-2 51 16</inkml:trace>
        </inkml:traceGroup>
      </inkml:traceGroup>
    </inkml:traceGroup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3T08:51:35.78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F0903ED-65D0-42E1-AC99-64D9A4F82489}" emma:medium="tactile" emma:mode="ink">
          <msink:context xmlns:msink="http://schemas.microsoft.com/ink/2010/main" type="inkDrawing" rotatedBoundingBox="30479,11209 31060,14944 30993,14954 30413,11219" semanticType="callout" shapeName="Other"/>
        </emma:interpretation>
      </emma:emma>
    </inkml:annotationXML>
    <inkml:trace contextRef="#ctx0" brushRef="#br0">5 50 449 0,'0'-13'233'15,"-2"1"-4"-15,1 1-125 16,-1 4-19 0,2 1 4-16,0 5-28 15,0 1 12-15,0 0 13 16,0 1 8-16,0 3-31 15,2 3-6-15,5 33-1 16,16 62-7-16,-12-36 3 16,0 3-9-16,3 20 1 15,4 5-11-15,4 22-1 0,4-3-10 0,5 22-2 16,0-9-1-16,1 17 1 16,-3-15-3-1,-6 24 1-15,-3-15 0 0,1 12-6 16,-5-17-4-16,2 14-1 15,-3-22-4-15,-1 8 0 32,-3-15-1-32,-1 5-1 15,-2-25 2-15,2 7-2 0,-1-20-1 16,4 8 1-16,-2-18-1 16,0 3-1-16,-3-22-2 15,1 1-4-15,-3-18-5 16,1-1-3-16,-3-17-1 15,-1 2 3-15,1-4 4 16,-1 1 2-16,1-1 3 16,1 7 0-16,1-1-8 15,-1 3-6-15,1-4-5 16,-1 2-8-16,0-3-5 16,-3-3-1-16,2-4 4 15,-3-1 1-15,3-3 7 0,-2 0 4 16,0-1 6-16,1 1 4 15,-1 0-2-15,-2 0-3 16,4-4-5-16,-4-7 6 16,-2 2 0-16,2 0 7 15,0 1 4-15,0 2 5 16,0 3-6-16,0 6 0 16,0 4 0-16,2 56 0 15,-1-58 1-15,1 2-10 16,2 0-7-16,-2-4-8 15,1-3-35-15,1-2-256 16,-1-8 77-16</inkml:trace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3T08:51:57.74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844B3E9-B062-496F-ABC3-31CAB23A56C1}" emma:medium="tactile" emma:mode="ink">
          <msink:context xmlns:msink="http://schemas.microsoft.com/ink/2010/main" type="inkDrawing" rotatedBoundingBox="897,12762 29384,11346 29517,14013 1029,15429" hotPoints="32185,12569 13648,14318 -4967,13965 13569,12216" semanticType="enclosure" shapeName="Ellipse">
            <msink:destinationLink direction="to" ref="{2727C9FB-A027-4636-ADDF-32CFFCA920B1}"/>
            <msink:destinationLink direction="to" ref="{96B33D8D-1F8A-4F4E-9B95-3633082C19BB}"/>
          </msink:context>
        </emma:interpretation>
      </emma:emma>
    </inkml:annotationXML>
    <inkml:trace contextRef="#ctx0" brushRef="#br0">1616 161 198 0,'-78'2'224'16,"56"-13"-69"-16,-1-3-117 0,-1-1 120 16,-3-3-144-16,0 4 1 15,-7-4 18-15,0 2 3 16,-5 0 11-16,-1 3-3 15,-6 2 6-15,4 4-8 16,-8 4 1-16,2-3-6 0,-4 6 7 16,1 4-8-16,-8 1-5 15,3 4-5-15,-3 7-6 16,5 2-8-16,-7 6-4 16,13 1-5-16,-4 7 0 15,3-3 1-15,-4 8 5 16,6 1 2-1,-9 12 7-15,10-1 2 16,-5 15 2-16,8-1-1 16,0 7-1-16,7-7-6 15,-1 9-4-15,6-9-2 16,2 8-4-16,6-4-2 16,2 6 0-16,10-6 1 15,2 14 1-15,7-8-1 0,6 10 2 16,8-11 2-16,6 5 0 15,13-14 1-15,10 3 1 16,6-10-2-16,15 5 0 16,5-4-3-16,17 6 0 15,2-6-2-15,26 8-2 16,-7-6-1-16,19 4-2 16,-14-13 0-16,14-5-2 15,-17-11 2-15,21-9-1 16,-17-14 2-16,20-13 0 15,-18-14-1-15,15-14 0 16,-23-13 0-16,16-18-1 16,-17-9-1-16,11-15 0 15,-18-1-3-15,-1-14-1 16,-24 8 3-16,-5-10 1 16,-24 5 1-16,-9-14 5 15,-18 8 4-15,-11-12 0 16,-12 11 2-16,-14-3 3 15,-6 15-2-15,-16-12 2 16,-6 12 0-16,-17-6 3 16,-6 10 0-16,-21-2 0 15,-1 24-3-15,-17 6-3 16,5 19-4-16,-18 9-7 16,15 16-5-16,-13 8-17 0,19 12-18 15,1 9-273-15,27 5 71 16</inkml:trace>
    <inkml:trace contextRef="#ctx0" brushRef="#br1" timeOffset="51939.9546">-4723 660 595 0,'0'-2'187'16,"-3"0"54"-16,-4 1-172 16,-8-1-38-1,-15-5-4-15,-51-13-20 16,49 16-17-16,-2 4 14 16,-8 0 11-16,1 7 6 15,-15 1 10 1,-22-5 45-16,-9 3-41 15,-4-1 0-15,-4 0-8 16,-4-1 1-16,27 3-5 16,-10 4 1-16,6 1-4 15,-12 5-1-15,9 1-4 16,-10 3-4-16,11 1-5 16,-4 3-1-16,15-2-4 15,-6 0-1-15,10-1 0 16,-7-1 0-16,5-3 0 0,-8 0 1 15,5-3 0-15,-8-1 1 16,5-7 1-16,-7-1 1 16,12-5 2-16,-6 1 2 15,9-2 0-15,-3 2 5 16,9 0 2-16,-12 0 0 16,8 3-2-16,-10-1-2 0,8-1-5 15,-13 3-2-15,13-3-2 16,-8-1 0-16,10 2-1 15,-11 1 0-15,11-3 0 16,-7 1-1-16,7 3 0 0,-15-3 0 16,6 1 0-16,-14 3 0 15,5 0 1-15,-14 4-1 32,12 2 0-32,-9 5-1 15,13-2 1-15,-15 7 0 0,12-1 0 16,-14 4 0-16,10 3 0 15,-11 2 0-15,9 1 0 16,-8 0 0-16,15-3 1 16,-10 2-1-16,6-8 0 15,-17 0-1-15,6-5 1 0,-13 2 1 16,8-6-1-16,-7 2 0 16,18-3 1-16,-11-1 0 15,11-1-1-15,-10 0 0 16,8 0 1-16,-9 0-1 15,15-1 1-15,-4 1 0 16,13-4-6-16,-10-1-2 0,10-3-1 16,-18 1 0-16,5-6 1 15,-15 2 5-15,12 2 2 16,-13-2 1-16,16 0-1 0,-7 2-1 16,5-1 1-16,-12 1-1 15,8 2 1-15,-13 3-3 16,11 4-1-1,-6 0 0-15,11-1-1 16,-14 3 1-16,12-6 3 16,-18 0 0-16,10-3 1 15,-10-1-1-15,16-4 1 16,-6-3 0-16,19-3-1 16,-13 0 0-16,9-1 0 15,-11-2 0-15,9 3 0 0,-9 1-3 16,14-1-1-16,-3 0-2 15,13 0-1-15,-15-4 0 16,7-2 1-16,-18 1 2 16,6-1 2-16,-13 2 1 15,11 4 2-15,-7 2 0 16,14 1 0 0,-11 1 1-16,7-3-1 0,-12-1 0 15,9-2 0-15,-9-2 0 16,11-3 0-16,-10 3 0 15,14-1-1-15,-21 3 0 16,8-4 1-16,-15 10-1 16,10-1 1-16,-14 2 1 15,21-1-1-15,-15 3 0 0,5-6 0 16,-17-3 0-16,14 4 2 16,-14-4 0-16,15 2 0 15,-10-1 1 1,16 7-1-16,-19-5-1 15,13-1-1-15,-17 2 0 16,20-1 1-16,-13-6-1 16,16 1 0-16,-20-2 1 15,15-1 1-15,-17 0 1 16,19 1 1-16,-9 1-2 16,19 1 0-16,-21-2-1 15,10 3 0-15,-16-3-2 16,13 4 2-16,-14-2-1 0,19 4 0 15,-17 2 2-15,12 3 1 16,-17 0-1-16,12 6-1 16,-18 1 1-16,21 0-2 15,-20 4-1-15,13 0 2 16,-18 0-1-16,16 0 0 16,-18-2-1-16,22 1 3 15,-27 2 3-15,16 3-2 0,-16 3 0 16,12-3 0-16,-14 3-2 15,18 0-2-15,-20-5 2 0,19-4-1 16,-16 0 1-16,17-3-2 16,-16-6 0-16,14-2 1 15,-15 1-1-15,17-4 1 16,-15 5 0 0,24-2 0-16,-14 10-1 15,14 1 0-15,-15 11-2 16,17-4 0-16,-11 9-3 15,23-3-1-15,-17 3 0 16,13-3 0-16,-15 7 1 0,12-7 2 16,-14 7 0-16,18-6 1 15,-13 6 1-15,11-7 0 0,-11 5 2 16,13-3 0-16,-4-1 1 16,21-1 0-16,-2 1 0 15,15-3-2-15,-11 9 0 16,15 2 0-16,-7 12 0 15,12 2 1-15,-3 11 0 16,17-7 1 0,1 5-1-16,10-5 1 15,2 5 0-15,11-4 1 0,0 10 1 16,9-5-1-16,7 5-1 16,7-8 0-16,6 0-1 15,6-8 0-15,12-1 0 16,0-9 0-16,8 4-1 15,2-9 1-15,12 4-1 16,-5-5 1-16,17 3 0 16,-4-5-1-16,11 2 1 15,-2-6 0-15,16-2 0 0,-3-4 0 16,10 1 0-16,-7-8 0 16,6 0 0-16,-13-1 0 15,3-1 0-15,-10 0 0 0,9-1 0 16,-6 3-1-16,10-2 1 31,-3 1 0-31,17-6 0 0,-7 3 1 0,7 1 0 31,-8-4-1-31,8-2 0 16,-18 6 0-16,3-8 0 16,-10 2 0-16,8 4-1 0,-10 0 1 15,14-2 0-15,-5 5 0 0,11-1 0 16,-11 0 0-16,7-4 0 0,-13 3 1 15,2-1 0-15,-8-2 1 16,6-4 0-16,-5 1-1 16,7-4 1-1,-3 1-1-15,10 1 0 0,-5 3 0 16,11 6 1-16,-13-4 0 16,8 5-1-16,-10-3 0 31,10-4 0-31,-15 2 0 0,7 0 0 15,-4-4-1-15,10-1 1 16,-9 5 0-16,14-4 0 16,-2 1 0-16,11-4 0 15,-9-4 0-15,9-3 0 16,-9-4 0-16,7 0 0 16,-11 2-1-16,13-1 0 15,-5 3 0-15,14 0 0 16,-7-2-1-16,8 3 2 15,-8 2-1-15,9 0 0 16,-17 2 0-16,10-1 0 16,-9 1 1-16,10 2-1 15,-7-1 0-15,15 3 0 16,-12 1-1-16,8 3 1 16,-12-1 0-16,1 2 0 0,-11-2 1 15,8 0-1-15,-6 2 0 16,13 0 0-16,-2 2 1 15,11 0-1-15,-10 0 0 16,12 3 0-16,-10-5 1 16,10 4-1-16,-15-3 0 15,15 3 0-15,-12 0 1 0,14 3-1 0,-12 0 0 16,12 4 0 0,-14 1 0-16,7 3 0 15,-16-3 0-15,10 6 0 16,-9-4 0-16,10-3 0 15,-3 0 0-15,13 2 0 16,-11-4 1-16,8 0 0 16,-11-2 0-16,6 2-1 0,-12-4 1 15,14 2 0-15,-5-1-1 0,14 4 0 16,-7 1 0-16,7 2 3 16,-13-1 3-16,6 4-3 15,-12-5 0-15,6-2 0 16,-6 2-3-16,19-4-2 15,-9 0 3-15,14-3 1 16,-10-1 2 0,9 1 0-16,-18 1 1 15,14 1-1-15,-9 3 0 16,18 0-2-16,-2 0-1 16,11 0 1-16,-10-2-1 0,8-7 0 15,-16 2 0-15,11-8 1 16,-4 3 0-16,13 1 2 15,-13 4 0-15,10 1 2 16,-14 4-1-16,8-1 0 16,-11-1-2-16,17-1-2 15,-6-4 0-15,12-2 0 16,-12-3-1-16,7-3 1 0,-16-4-1 16,12 1 0-16,-12 2 1 15,16 4-1 1,-10-2 0-16,8 8 1 15,-18-1 0-15,15 0 1 16,-16 0 0-16,21 0-1 16,-9-7 0-16,18 4 0 15,-13-1-1-15,10-5 1 16,-21 4-1-16,17 1 0 16,-9 1 1-16,13-3-1 0,-14 4 1 0,12-1 0 15,-20-1 0-15,14-3 0 16,-16 0 0-16,22 0 1 15,-13 3-1-15,16-1 1 16,-17 5-1-16,6-4 1 16,-14 0 0-16,15 3 1 31,-8-3 0-31,11 0-1 16,-7 1 0-16,7 1 0 0,-14-1 1 15,9-1 0-15,-13-1 1 16,20 3 2-16,-10 0 1 15,16 2-1-15,-17 0 0 16,14 2 0-16,-17-4-3 16,17-2 1-16,-7 1 1 15,15-1 1-15,-15-3 2 16,13 3-1-16,-20-1 0 0,15 0-2 16,-6 3 0-16,16 0-1 15,-11 6 0-15,15-1 0 16,-16 1-1-16,14-4-1 15,-13 0-1-15,21-2-1 16,-16 0 1-16,17-5 0 16,-19 3 0-16,19 1 0 15,-18-1 0-15,14 4-1 16,-12 4-1-16,16-1 4 16,-18-1 2-16,22 5-1 15,-19-1 1-15,19-6 1 16,-20 3-6-16,14-3-1 15,-23-3 1-15,23-1-1 16,-18 1 0-16,16 1 1 16,-13 5 1-16,17 1-1 15,-17 1 1-15,26 3-1 0,-18-7 1 16,17-4 0-16,-14-1 0 16,19-5 0-16,-19-3 0 15,21 3-1-15,-19 2 1 16,13-4-1-16,-20 9-1 0,17 2 2 15,-15 0-1-15,10 2 1 16,-13 1-1-16,6-3 1 16,-22 0-1-16,12 0-1 15,-15 0 1-15,9 2 0 16,-13 4 0-16,6-3 0 16,-18 6 1-16,13 0-1 15,-7-2 0-15,8 0 0 16,-10-3 0-16,7 0 0 15,-16-3 0-15,4-1 1 0,-11-1-1 16,7-1-1-16,-9 0 1 16,14-7 0-16,-5 0 2 15,12-5-1-15,-6-2 1 16,13-10-1-16,-10 1 1 16,13-3-2-16,-8 1 0 15,13-6-2-15,-16 5 1 0,10-3-5 16,-17 2-2-16,8-10-4 15,-14 1 0-15,9-12-2 16,-16 2 3-16,9-10 2 16,-18 1 4-16,4-13 2 15,-18 9 2-15,-3-11 1 16,-13 4 1-16,-4-4-1 16,-9 11 0-16,-2-9-1 0,-7 12-1 15,-7-4-1 1,-6 6-2-16,-9-5-1 15,-6 7 1-15,-8-5-2 16,-2 10 2-16,-7-10 1 16,2 9 1-16,-7-6 1 15,3 6 3-15,-9-4-1 16,6 13 0-16,-8-2 1 16,3 7-1-16,-5-5 0 0,5 3 1 15,-6-1 0-15,3 1-1 16,-5 0 0-16,2 6 1 15,-7 1-1-15,3 6 0 0,-8 0 0 16,3 5 1-16,-9-1-1 16,5 6 0-16,-9-1 0 31,1 4 0-31,-17-6 0 16,7 5 0-16,-15-5 2 15,2 2 0-15,-9 4 1 16,9 1 0-16,-17 0 1 15,4 4-1-15,-13 5 1 16,9 0 0-16,-17 2 0 16,14 0 1-16,-12 6 0 15,8-6-1-15,-24 1 3 0,12 1 0 0,-26 5 1 16,7-1 1-16,-23 5 0 16,16-1-3-16,-24 8-4 15,19 2 2-15,-27 3-2 16,10 1-1-16,-28 12-2 15,12 1-1 1,-37 12-16-16,25 5-10 16,-34 16-37-16,15 0-21 0,-44 26-278 15,36 0 63-15</inkml:trace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3T08:53:25.539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4275D87-DE2D-49F6-AC6B-9EDCA5320039}" emma:medium="tactile" emma:mode="ink">
          <msink:context xmlns:msink="http://schemas.microsoft.com/ink/2010/main" type="writingRegion" rotatedBoundingBox="6208,6632 14808,3845 16300,8450 7700,11237"/>
        </emma:interpretation>
      </emma:emma>
    </inkml:annotationXML>
    <inkml:traceGroup>
      <inkml:annotationXML>
        <emma:emma xmlns:emma="http://www.w3.org/2003/04/emma" version="1.0">
          <emma:interpretation id="{DAD2D613-7DD4-49EA-AA3B-12AC4800F40D}" emma:medium="tactile" emma:mode="ink">
            <msink:context xmlns:msink="http://schemas.microsoft.com/ink/2010/main" type="paragraph" rotatedBoundingBox="6208,6632 12625,4553 13343,6767 6925,88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9CD07AD-9251-4B14-8CD8-9580846624D3}" emma:medium="tactile" emma:mode="ink">
              <msink:context xmlns:msink="http://schemas.microsoft.com/ink/2010/main" type="line" rotatedBoundingBox="6208,6632 12625,4553 13343,6767 6925,8847"/>
            </emma:interpretation>
          </emma:emma>
        </inkml:annotationXML>
        <inkml:traceGroup>
          <inkml:annotationXML>
            <emma:emma xmlns:emma="http://www.w3.org/2003/04/emma" version="1.0">
              <emma:interpretation id="{80F22D54-F0BC-4756-82B4-98120E67CF4A}" emma:medium="tactile" emma:mode="ink">
                <msink:context xmlns:msink="http://schemas.microsoft.com/ink/2010/main" type="inkWord" rotatedBoundingBox="6237,6724 8785,5898 9294,7469 6746,829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-1476-4054 566 0,'-4'-16'196'0,"-1"-2"38"16,-26-52-152-16,27 54 2 15,4 3-22-15,2 4-10 0,2 2-8 16,5 5 2-16,-9 2-5 16,2 2 4-16,3 2 1 0,15 12 4 15,70 90-14-15,-47-42-8 16,3 10-5-16,10 19-5 0,-9 0-7 0,-1-1-2 16,-6-2-1-16,1 1-3 15,-9-23-2-15,-3-12 0 0,-6-15 4 16,-5-12 4-16,-11-20 9 15,-5-11 3-15,-5-10 1 0,-3-22 0 16,-3-15-2-16,-1-12-6 16,1-7-3-16,-4-25 1 15,0-1-2-15,4-3-11 16,0-1 5-16,1-23-1 16,6 14-4-16,0 1 0 0,-2 2 1 15,-5-18-22-15,0 19-7 16,0 8-7-16,0 13-6 0,4 5-21 15,1 35-13-15,4 15-17 16,2 13-9-16,-4 9-240 16,4 15 80-16</inkml:trace>
          <inkml:trace contextRef="#ctx0" brushRef="#br0" timeOffset="561.407">-540-4068 635 0,'-14'-31'148'0,"-2"2"85"16,-2 11-175-16,-4 6-42 16,-1 8 55-16,-6 10 10 15,1 12-21-15,-3 16 4 16,4 12 42-16,4 24-55 0,9 9-11 16,6 20-2-16,10-2-10 15,7 7-4-15,5-18-5 16,3-7-5-16,2-25-5 0,5-16-5 15,-5-20-1-15,5-22 2 16,-4-19 0-16,1-26 0 31,-5-8-1-31,0-19 0 16,-3 5-3-16,-4-10 1 16,-7 14-1-16,-2-4 0 15,-2 17-1-15,-2 7 1 16,3 20-2-16,1 11 1 0,1 23-2 15,6 17 1-15,4 12 0 16,5 17 1-16,2 7 1 0,6 11 0 16,-1-4-1-16,2 3-16 15,-3-13-12-15,-1 1-30 16,-3-19-22-16,-3-8-265 16,-3-21 66-16</inkml:trace>
          <inkml:trace contextRef="#ctx0" brushRef="#br0" timeOffset="849.3902">-606-4942 422 0,'20'9'341'0,"1"17"-61"15,10 26 7-15,5 17-221 16,9 31 4-16,-6 1-19 0,2 28-5 16,-1-5-18-16,1 10-5 15,-9-17-5-15,8 12-6 32,-4-25-7-32,-2 2-11 15,-5-21-12-15,-2-10-26 16,-11-28-25-16,-2-15-194 15,-7-21-59-15,0-18-57 16</inkml:trace>
          <inkml:trace contextRef="#ctx0" brushRef="#br0" timeOffset="1531.6685">-143-4460 778 0,'5'15'122'0,"6"1"49"0,2-2-305 15,1 1-5 1,2-3 5-16,0-10 34 0,8 3 37 15,-3-3 80-15,8 0 6 16,-2 3-1-16,7 11-5 16,-5 2 0-16,5 15 4 15,-4 4 3-15,6 14 12 16,-3-1 14-16,1 6-4 0,-4-6-7 16,-3 2 11-16,-5-7-8 15,-3 1-1-15,-6-12 5 16,-8-5 5-16,2-13-7 15,-8-14-2-15,-3-11-11 16,-5-20-8-16,2-6-11 16,0-14-6-1,3-1-4-15,6-9 10 16,7 7 8-16,11 1 19 16,-2 10 17-16,9 9 2 15,-1 14-9-15,5 16-3 16,-4 11-17-16,5 16-18 15,-7 6-1-15,-1 8-2 16,-5-1-6-16,-1 5 0 0,-5-7-10 0,0 3-15 16,-5-5-14-16,0 0-50 15,-1-7-222-15,-7-7 51 16</inkml:trace>
          <inkml:trace contextRef="#ctx0" brushRef="#br0" timeOffset="1037.7672">11-4257 835 0,'26'50'196'0,"-5"2"80"0,6 13-253 16,-5-6-6-16,-3 9-13 16,-1-10-15-16,-3-6-38 15,-8-13-222-15,-4-10 59 16</inkml:trace>
          <inkml:trace contextRef="#ctx0" brushRef="#br0" timeOffset="1901.0411">797-4334 694 0,'22'41'147'16,"1"9"72"-16,-3-1-200 0,3 8 15 15,-8-14 8-15,-3-3 14 16,-6-15-3-16,-3-12 1 15,-6-15-12-15,-4-18-15 16,-2-12-14-16,-2-20-4 16,-2-4-6-16,4-12-6 15,7 5 5-15,8-3 4 16,5 12 3-16,12 9 10 0,2 20 3 0,11 9 6 16,2 17-4-16,1 16-2 15,-1 10-10-15,1 8-3 16,-10 7-6-16,0 4-1 15,-4-3-4-15,-2 4-15 16,-1-6-15-16,1 1-38 16,-3-12-244-1,0-1 58-15</inkml:trace>
        </inkml:traceGroup>
        <inkml:traceGroup>
          <inkml:annotationXML>
            <emma:emma xmlns:emma="http://www.w3.org/2003/04/emma" version="1.0">
              <emma:interpretation id="{8631E066-03E4-4F6D-8628-0DCAF87001B7}" emma:medium="tactile" emma:mode="ink">
                <msink:context xmlns:msink="http://schemas.microsoft.com/ink/2010/main" type="inkWord" rotatedBoundingBox="9213,5658 12625,4553 13343,6767 9930,787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5645.0612">4094-5651 726 0,'-7'39'178'0,"13"2"67"16,3 8-192-16,9-1-3 15,8 4 0-15,5-10-5 16,1-6 3-16,1-17-6 16,-3-19-19-16,-1-18 0 15,1-18 2 1,-3-7-7-16,-3-16-7 15,-5 3 5-15,-4-5-1 16,-10 9-1-16,-7 0 1 16,-7 13-4-16,-7 1-2 15,-4 11-2-15,-5 6-2 16,4 10-2-16,-3 11 0 16,6 16 1-16,4 15 0 0,7 8-1 0,2 6-3 15,5 2-6-15,9-2-17 16,-1-10-11-16,10-4-25 15,2-11-13-15,11-10-34 16,-1-11-6-16,13-12-184 16,2-1 45-16</inkml:trace>
          <inkml:trace contextRef="#ctx0" brushRef="#br0" timeOffset="2603.6934">1594-4808 731 0,'25'4'213'15,"6"-4"71"-15,16-2-199 16,5-3-4-16,11-12-6 16,-2-6-20-1,5-11-4-15,-9-4-5 0,3-12-10 16,-14 3-5-16,1-10-13 16,-11 3-6-16,-7-3-7 15,-12 10 5-15,-9-5 2 16,-12 14-1-16,-8 6-3 15,-8 9-3-15,-11 10 0 16,1 15-3-16,-4 16 1 0,5 11-2 16,2 21 0-16,9 5-1 0,6 21 0 15,8-4 1-15,6 12-2 16,5-12-3-16,9 3-14 16,2-17-14-16,11 1-22 15,1-22-23-15,11-4-27 16,1-17-18-1,12-12-203-15,-1-21 55 16</inkml:trace>
          <inkml:trace contextRef="#ctx0" brushRef="#br0" timeOffset="2230.0781">1397-5585 804 0,'20'2'247'0,"8"21"64"16,3 17-232-16,7 28 13 16,-1 7-21-16,8 22-22 15,-5-2-10-15,5 15-6 16,-6-19-16-16,4 6-5 16,-9-14-7-16,0 8-9 0,-9-19-9 15,-3 3-40 1,-6-17-18-16,-3-2-46 0,-6-24-229 15,-4-7 53-15</inkml:trace>
          <inkml:trace contextRef="#ctx0" brushRef="#br0" timeOffset="3069.3397">2476-5296 745 0,'12'20'181'0,"11"8"93"15,3 5-213-15,8 8 8 16,0 0 1-16,7 10-16 16,-5-10-28-16,9 6-10 15,-4-15-13-15,0-5-23 16,-5-17-5-16,0-6-11 0,-11-16-64 16,-1-17-196-16,-10-9 46 15</inkml:trace>
          <inkml:trace contextRef="#ctx0" brushRef="#br0" timeOffset="2851.6542">2766-5556 457 0,'-12'-4'369'15,"8"19"-70"-15,-3 20-14 16,2 14-218-16,-1 26-2 16,1 6-18-16,-4 16-7 15,3-7-10-15,-1 3-4 16,6-21-15-16,1-6-5 16,5-19-18-16,0-11-26 15,4-15-19-15,-2-12-41 16,-1-11-24-16,-6-12-205 15,-4-13 48-15</inkml:trace>
          <inkml:trace contextRef="#ctx0" brushRef="#br0" timeOffset="3554.525">3016-5328 502 0,'0'-24'149'0,"7"-3"61"0,6 2-118 16,12 0 28-16,2 7-2 15,14 2 15-15,0 7-11 16,15 7-17-16,-4 6-31 15,7 8-6-15,-11 8-18 0,6 16-20 16,-14 4-9 0,-2 6-7-16,-6-1-9 0,-5 4-12 15,-13-14-11-15,-1 0-34 16,-6-12-25-16,-9-9-211 16,-7-12-66-16,4-9-60 15</inkml:trace>
          <inkml:trace contextRef="#ctx0" brushRef="#br0" timeOffset="3322.9861">2836-6267 792 0,'13'13'233'15,"16"30"83"-15,-1 19-226 0,15 30 0 16,-1 5 0-16,8 27-31 15,-5-11-19-15,7 14-2 16,-9-15-11-16,9 4-11 0,-13-22-8 16,1 4-12-16,-11-22-9 15,-4-5-25-15,-9-19-15 16,-7-12-35 0,-9-19-21-16,-7-17-22 15,-9-17-193-15,-11-17 49 0</inkml:trace>
          <inkml:trace contextRef="#ctx0" brushRef="#br0" timeOffset="3707.9225">3380-5800 301 0,'-3'-9'441'16,"6"19"-157"-16,-5 10-195 15,6 7 151-15,-2 2-520 0,-8-6 54 0</inkml:trace>
          <inkml:trace contextRef="#ctx0" brushRef="#br0" timeOffset="16123.9615">4952-6082 294 0,'-18'-14'89'16,"-3"10"326"-16,-15 8-199 15,-2 12 68-15,-7 14-215 16,-1 8-11-16,-5 10-1 16,17 4-17-16,6 9-7 0,13-7-13 0,8 5-8 15,14-10-9-15,6-6 0 16,5-16-1-16,7-7 2 15,4-15-1-15,5-12-1 16,-2-7 1-16,6-10-1 16,-10-3-2-16,-1-9 0 15,-7 4 1-15,-7-9-1 16,-8 5 0-16,-1-2 2 16,-6 9-1-16,-5 3 1 31,5 11 0-31,2 10 0 0,0 12 1 15,5 22 4 1,8 17 4-16,5 32 10 0,3 8 3 16,12 38 2-16,-3-2-5 15,2 19-4-15,-8-15-9 16,-5 12 0-16,-17-32 0 16,-11 5 4-16,-7-21 0 15,-14-9-2-15,-4-18-5 16,-17-11-31-16,1-18-21 15,-20-11-50-15,2-12-230 0,-11-4-35 16,5-5-88-16</inkml:trace>
        </inkml:traceGroup>
      </inkml:traceGroup>
    </inkml:traceGroup>
    <inkml:traceGroup>
      <inkml:annotationXML>
        <emma:emma xmlns:emma="http://www.w3.org/2003/04/emma" version="1.0">
          <emma:interpretation id="{361FB787-D85B-4272-A954-FDE4A586CD10}" emma:medium="tactile" emma:mode="ink">
            <msink:context xmlns:msink="http://schemas.microsoft.com/ink/2010/main" type="paragraph" rotatedBoundingBox="7968,8314 15187,5292 15850,6876 8631,989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2F3EA16-C760-4B90-A1BC-A31E1F4503E7}" emma:medium="tactile" emma:mode="ink">
              <msink:context xmlns:msink="http://schemas.microsoft.com/ink/2010/main" type="line" rotatedBoundingBox="7968,8314 15187,5292 15850,6876 8631,9898"/>
            </emma:interpretation>
          </emma:emma>
        </inkml:annotationXML>
        <inkml:traceGroup>
          <inkml:annotationXML>
            <emma:emma xmlns:emma="http://www.w3.org/2003/04/emma" version="1.0">
              <emma:interpretation id="{3DC4ED8C-56DE-4339-AC11-EBD2BAD7179E}" emma:medium="tactile" emma:mode="ink">
                <msink:context xmlns:msink="http://schemas.microsoft.com/ink/2010/main" type="inkWord" rotatedBoundingBox="8029,8460 11591,6969 12141,8284 8579,9775">
                  <msink:destinationLink direction="from" ref="{2727C9FB-A027-4636-ADDF-32CFFCA920B1}"/>
                </msink:context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7698.4813">1700-2954 688 0,'24'45'210'0,"10"16"65"15,-4-5-183-15,1 3-18 0,-6-11-18 16,-2-5-19-16,-10-17-16 15,-1-9-8-15,-8-18 7 16,-4-17 7-16,-4-11-11 16,-1-14-1-16,-4-2-7 15,-2-14-3-15,2 3-3 16,2-1-1-16,2 7 0 16,5-3-1-16,9 21 0 15,9 7 8-15,-1 16 4 0,14 9 2 16,0 16 0-16,1 9 0 15,-3 8-5-15,3 4-3 16,-7 5-2-16,2-1-1 16,-7-3 0-16,-1-4-5 15,-2-7-7-15,-5-9-23 16,-3-11-15-16,-4-13-42 16,-1-10-21-16,-4-14-211 15,-2-10 45-15</inkml:trace>
          <inkml:trace contextRef="#ctx0" brushRef="#br0" timeOffset="17881.587">1964-3363 661 0,'-16'2'200'16,"-2"3"55"-16,0 2-165 0,4 0-43 15,3-1-15-15,4-4-23 16,3-1-35-16,4-2-27 15,2-1-20-15,2-2-113 16,1-3-61-16,2-2-28 16</inkml:trace>
          <inkml:trace contextRef="#ctx0" brushRef="#br0" timeOffset="16779.0902">851-3166 594 0,'-34'4'159'16,"2"7"62"-16,-8 10-162 16,5 1 14-16,-5 12 14 0,6 4-14 15,2 17-1-15,10-3-8 16,4 11-13-16,7-11-16 0,8 4-5 15,8-17-9-15,8 1 3 16,8-15-1-16,8-2 3 16,11-8 0-16,10-1 2 31,2-5-6-31,2 2-6 0,-9 3-3 16,-13 6 3-16,-16 5 0 15,-14 9-2-15,-13 4 0 16,-14 5-2-16,-6 0-8 15,-8 5-5-15,-6 1-6 0,-7-1-15 16,5 1-10-16,-3-6-31 16,7-13-13-16,0-14-11 15,11-16-250-15,1-21 76 16</inkml:trace>
          <inkml:trace contextRef="#ctx0" brushRef="#br0" timeOffset="17308.5665">826-3237 723 0,'13'34'238'0,"10"19"68"16,9 10-220-16,11 16-1 16,-1 0-24-16,3 6-24 15,-8-12-26-15,5 3 9 16,-12-21-10-16,1-5-4 16,-10-15-2-16,1-14-2 15,-12-12 1-15,-1-14 0 0,-5-13 1 16,0-13 0-16,-3-5-1 15,-1-12-1-15,-1 3-2 16,1-7-1-16,-4 5-1 16,0-1 1-16,3 14 0 15,-3 1 1-15,2 12 0 16,2 16 3-16,2 13 1 16,-2 16 3-16,4 15 4 15,-1 13 6-15,3 6 2 0,1 5 3 16,4-10-3-1,1 3-3-15,4-11-6 0,6-7-5 16,-1-13-5-16,3-9-8 16,-1-13-6-16,4-13-23 15,-2-12-15-15,6-10-36 16,-6-8-12-16,0-12-233 16,-5 4 59-16</inkml:trace>
          <inkml:trace contextRef="#ctx0" brushRef="#br0" timeOffset="18676.0178">2424-2871 58 0,'10'-13'0'16,"6"-7"265"-16,13-7-69 15,2-10 56-15,5-17-76 16,3 2 121-16,6-7-169 0,-7 3-48 16,8 2-18-16,-4 18-30 15,1 0-9-15,-9 15-6 16,2 8 9-16,-11 11 1 0,2 4 3 15,-6 11-2-15,8 5-2 16,-6 0-16-16,4 5-9 16,-2-1 1-16,2-3 1 15,-3-8-7-15,2-6-1 16,-4-10 1-16,-4-9-9 16,-7-8 10-1,-2-8 6-15,-8-3 4 0,-4-6 6 16,-2 3 4-1,-1-3-16-15,-3 4-2 0,2-2-11 16,-2 6-5 0,2 1-14-16,-2 3-8 0,7 3-27 15,4 8-13-15,5-3-63 16,4 13-178-16,7-3 27 16</inkml:trace>
          <inkml:trace contextRef="#ctx0" brushRef="#br0" timeOffset="18253.8351">2445-3561 596 0,'36'-8'226'16,"-7"-5"32"-16,-4-9-152 15,-4 3-12-15,-5-14-28 16,-10-1-22-16,-12-3-8 16,-6 2 4-16,-10-4-4 15,1 5 4-15,-13 5-2 16,3 8-3-16,-5 4-14 15,8 7-10-15,-3 15-2 16,8 6-2-16,7 18-1 16,8 6 1-16,12 27 1 15,3 0 0-15,17 26 0 0,4 2 0 16,15 16-3-16,0-4-1 16,18 20-5-16,-10-10-5 15,3 10-10-15,-11-15-6 16,-4 1-18-16,-14-29-8 0,-5-7-28 15,-11-29-11-15,-7-18-235 16,-9-23 58-16</inkml:trace>
          <inkml:trace contextRef="#ctx0" brushRef="#br0" timeOffset="19152.025">3495-3808 296 0,'-2'14'317'16,"-1"10"-80"-16,-1 13-150 0,4 13 192 15,2 15-187 1,3 1-15-16,6 12-4 0,3-14-20 15,4-5-6 1,0-19-18-16,6-13-1 0,-3-18-3 16,4-15-2-1,-7-13-5-15,0-23 2 0,-7-6-3 16,-6-18 1-16,-5-1-3 0,-7-10-1 16,-5 7-3-1,-12-7-2-15,-3 12-5 0,-12-5-3 16,-1 15-4-1,-14 3-4-15,4 12-5 16,-14 4 2-16,3 11 2 16,-9 5 2-16,10 10 3 15,3 8 3-15,19 7 2 0,9 15 0 16,19 3-2-16,10 11 2 16,12 4 2-16,17 1-1 15,9-3-4-15,19 0 0 16,4-16 1-16,13-11-1 15,-4-13-4-15,10-10-12 16,-10-9-12-16,13-8-18 16,-8-1-57-16,6-4-245 15,-7 5 64-15</inkml:trace>
        </inkml:traceGroup>
        <inkml:traceGroup>
          <inkml:annotationXML>
            <emma:emma xmlns:emma="http://www.w3.org/2003/04/emma" version="1.0">
              <emma:interpretation id="{96FBCB15-ED0B-4E72-B143-55AABE386F60}" emma:medium="tactile" emma:mode="ink">
                <msink:context xmlns:msink="http://schemas.microsoft.com/ink/2010/main" type="inkWord" rotatedBoundingBox="12044,6608 15187,5292 15850,6876 12706,8192"/>
              </emma:interpretation>
              <emma:one-of disjunction-type="recognition" id="oneOf3">
                <emma:interpretation id="interp3" emma:lang="" emma:confidence="0">
                  <emma:literal>sign</emma:literal>
                </emma:interpretation>
                <emma:interpretation id="interp4" emma:lang="" emma:confidence="0">
                  <emma:literal>soign</emma:literal>
                </emma:interpretation>
                <emma:interpretation id="interp5" emma:lang="" emma:confidence="0">
                  <emma:literal>Joign</emma:literal>
                </emma:interpretation>
                <emma:interpretation id="interp6" emma:lang="" emma:confidence="0">
                  <emma:literal>Jo"gn</emma:literal>
                </emma:interpretation>
                <emma:interpretation id="interp7" emma:lang="" emma:confidence="0">
                  <emma:literal>songs</emma:literal>
                </emma:interpretation>
              </emma:one-of>
            </emma:emma>
          </inkml:annotationXML>
          <inkml:trace contextRef="#ctx0" brushRef="#br0" timeOffset="20771.9299">5801-4887 248 0,'-18'-34'313'0,"2"5"-47"15,4 17 27-15,4 12-141 16,12 12-37-16,9 13-33 16,6 13-27-16,10 9-16 15,3 1 17-15,8 8-2 32,-1-2-10-32,1 0-8 0,-8-4-21 0,-1 0-6 15,-13-9-5-15,-10 2 0 16,-9-3-3-16,-10-2-10 15,-9-8-11-15,-1-3-33 16,-1-13-23-16,1-15-51 16,3-10-221-1,0-14 49-15</inkml:trace>
          <inkml:trace contextRef="#ctx0" brushRef="#br0" timeOffset="21108.0852">6061-4919 99 0,'24'-9'376'16,"-8"12"-115"-16,2 15-46 15,-4 9 69-15,6 20-236 16,0 10 40-16,10 15-25 16,3-5-2-16,4 1-12 15,1-21 49-15,3-13-71 16,-10-27-6-16,1-22-1 15,-9-15 10-15,-3-17-1 16,-9-5-1-16,-4-7-4 16,-9 7-7-16,-5-2-9 15,-6 11-2-15,-6 0-3 16,-8 11-4-16,-13 1-7 16,-6 6-4-16,-10 7-12 15,-1 9-4-15,-6 9-15 16,11 7-7-16,3 9-26 0,15 1-20 15,5-1-247-15,13-7 61 16</inkml:trace>
          <inkml:trace contextRef="#ctx0" brushRef="#br0" timeOffset="21396.4707">6015-5467 295 0,'7'-5'373'16,"2"2"-79"-16,0 4-166 16,7 8 189-16,4 7-234 0,1 15-19 31,3 5-37-31,1 5-14 15,-5-1-17-15,1-3-23 16,-5-12-14-16,-1-10-44 16,-5-12-38-16,-4-22-190 15,-10-12 30-15</inkml:trace>
          <inkml:trace contextRef="#ctx0" brushRef="#br0" timeOffset="21534.2904">6279-5720 586 0,'16'42'307'16,"-2"10"-58"-16,8 21-140 16,-1 6-84-16,6 11-104 15,-4-11 11-15,4-4-181 0,-5-23 25 16</inkml:trace>
          <inkml:trace contextRef="#ctx0" brushRef="#br0" timeOffset="22028.422">6702-5418 410 0,'-16'-22'250'16,"-6"13"-13"-16,-3 8-31 16,4 10-128-16,-3 12 3 15,7 13-4-15,2 18-10 16,6 6-21-16,7 10 0 15,6-2-14-15,9 1-5 0,1-15-14 0,9-6-5 16,1-17-3-16,6-13 2 16,-1-14-2-16,1-14 2 15,-5-10 1-15,-1-14-1 16,-8-5-3-16,-2-11-1 16,-5 3-1-16,-3-8 0 15,-3 7-2 1,-1-8 1-16,-2 15-1 15,2 4-1-15,1 23 4 16,6 19 9-16,2 24 6 16,11 27 11-16,1 16 3 15,11 32 0-15,-2 0-7 16,6 20-6-16,-6-8-8 0,1 13-3 16,-12-23-1-16,-5 6-3 15,-8-24 0-15,-7-6-3 16,-4-26-5-16,-8-12-20 15,-2-26-12-15,-6-14-31 16,-1-19-9-16,-9-19-31 16,8-10 0-16,-4-13-224 15,5-6 69-15</inkml:trace>
          <inkml:trace contextRef="#ctx0" brushRef="#br0" timeOffset="22336.0094">7034-5490 715 0,'36'22'239'0,"4"19"21"0,-6 9-190 15,5 13-31-15,-12-6-32 16,0 3 34-16,-9-14 2 16,-5-8 2-16,-6-20-1 0,-7-18-5 15,-6-16-7-15,-1-20-8 16,-2-11-4-16,-5-23-3 15,7 2-2-15,7-5 4 16,5 8 5-16,11 4 11 16,9 23 11-16,11 13 10 15,-2 21-21-15,11 19-7 16,-2 17-13-16,9 27-17 0,-7 8-22 16,4 14-22-16,-14-6-29 15,3 11-304 1,-16-18 60-16</inkml:trace>
          <inkml:trace contextRef="#ctx0" brushRef="#br0" timeOffset="19990.9508">4383-4181 740 0,'9'25'195'0,"11"25"64"16,7 13-196-16,7 21 18 15,0-5-25-15,7 2-2 16,1-20-2-16,6-15-20 15,-1-28-17-15,1-14 13 16,-8-17 4-16,-6-22 1 16,-11-10-3-16,-5-16-4 15,-9-2-5-15,-3-7-10 16,-3 12-9-16,-5-6-12 0,-5 12-8 16,-2-6-23-1,4 8-12-15,-11-6-28 16,3 8-10-16,4 5-26 15,4 9-1-15,-4 5-175 16,7 13 51-16</inkml:trace>
          <inkml:trace contextRef="#ctx0" brushRef="#br0" timeOffset="20497.7874">5004-4259 399 0,'27'54'355'0,"0"4"-91"15,-5-15-233-15,-3 0 252 16,-4-16-250-16,-4-8 5 16,-10-13 2-16,-1-13-1 15,-1-15-11-15,-7-14-1 0,3-9-9 16,-4-12-4-16,4 1-4 16,-3-10-3-16,5 3-3 15,-1-3 1-15,4 14 3 16,6 3 9-16,4 20 5 15,14 26 8-15,3 15 0 16,7 22-2 0,0 13-9-16,5 12-4 0,-6-1-8 15,3 6-1 1,-8-12-3-16,-3-3 4 0,-5-17 3 16,-5-7-1-1,-10-17 5-15,-5-16 7 0,-4-11-8 16,-5-15-5-1,-3-8 1-15,-3-13-6 0,5 3-6 16,-3-6 4-16,6 8-1 16,3-9-1-16,6 14 1 15,7 5 0-15,5 12 1 16,12 11 2-16,6 21 1 16,7 18 0-16,1 8 0 0,1 10-3 15,-5 3-5 1,-2 7-4-16,-7-11-21 0,4 4-37 15,-4-7-9 1,5-5-48-16,-3-13-247 0,1-13 77 16</inkml:trace>
        </inkml:traceGroup>
      </inkml:traceGroup>
    </inkml:traceGroup>
    <inkml:traceGroup>
      <inkml:annotationXML>
        <emma:emma xmlns:emma="http://www.w3.org/2003/04/emma" version="1.0">
          <emma:interpretation id="{ABE7E904-E59C-4ADB-8363-F843591B25D9}" emma:medium="tactile" emma:mode="ink">
            <msink:context xmlns:msink="http://schemas.microsoft.com/ink/2010/main" type="paragraph" rotatedBoundingBox="10328,8875 13422,7891 13854,9247 10760,1023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79D9B030-B597-4731-A2D5-0FE61A22B568}" emma:medium="tactile" emma:mode="ink">
              <msink:context xmlns:msink="http://schemas.microsoft.com/ink/2010/main" type="line" rotatedBoundingBox="10328,8875 13422,7891 13854,9247 10760,10232"/>
            </emma:interpretation>
          </emma:emma>
        </inkml:annotationXML>
        <inkml:traceGroup>
          <inkml:annotationXML>
            <emma:emma xmlns:emma="http://www.w3.org/2003/04/emma" version="1.0">
              <emma:interpretation id="{FF8E9C44-2187-41B0-950A-B1EE208CA7C5}" emma:medium="tactile" emma:mode="ink">
                <msink:context xmlns:msink="http://schemas.microsoft.com/ink/2010/main" type="inkWord" rotatedBoundingBox="10435,9209 10563,9168 10863,10112 10735,10153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2948.7091">2691-1730 726 0,'-2'-12'228'0,"2"3"74"15,6 1-205-15,3 5 15 0,1 6-16 16,8 15-13 0,2 9-25-16,3 16-8 0,1 9-21 15,3 11-10 1,-6-5-21-16,-1 6-33 0,-6-15-27 16,-5-8 438-16,-9-14-737 0,2-7 375 15</inkml:trace>
          <inkml:trace contextRef="#ctx0" brushRef="#br0" timeOffset="23128.7976">2564-2031 462 0,'0'-38'327'0,"12"-3"-88"15,2-2-288-15,6-8 49 16,4 1-201-16</inkml:trace>
        </inkml:traceGroup>
        <inkml:traceGroup>
          <inkml:annotationXML>
            <emma:emma xmlns:emma="http://www.w3.org/2003/04/emma" version="1.0">
              <emma:interpretation id="{CCE5FAB9-56C0-4BEB-8D7E-EFFBFA213216}" emma:medium="tactile" emma:mode="ink">
                <msink:context xmlns:msink="http://schemas.microsoft.com/ink/2010/main" type="inkWord" rotatedBoundingBox="11189,8601 13422,7891 13854,9247 11620,9958">
                  <msink:destinationLink direction="from" ref="{96B33D8D-1F8A-4F4E-9B95-3633082C19BB}"/>
                </msink:context>
              </emma:interpretation>
              <emma:one-of disjunction-type="recognition" id="oneOf5">
                <emma:interpretation id="interp9" emma:lang="" emma:confidence="0">
                  <emma:literal>bdlv</emma:literal>
                </emma:interpretation>
                <emma:interpretation id="interp10" emma:lang="" emma:confidence="0">
                  <emma:literal>bdlu</emma:literal>
                </emma:interpretation>
                <emma:interpretation id="interp11" emma:lang="" emma:confidence="0">
                  <emma:literal>btu</emma:literal>
                </emma:interpretation>
                <emma:interpretation id="interp12" emma:lang="" emma:confidence="0">
                  <emma:literal>belly</emma:literal>
                </emma:interpretation>
                <emma:interpretation id="interp13" emma:lang="" emma:confidence="0">
                  <emma:literal>billy</emma:literal>
                </emma:interpretation>
              </emma:one-of>
            </emma:emma>
          </inkml:annotationXML>
          <inkml:trace contextRef="#ctx0" brushRef="#br0" timeOffset="23647.6763">3339-2573 708 0,'39'57'216'0,"12"26"62"16,-1 8-195-16,7 22-8 16,-6-9-18-1,2 8-7-15,-8-21-13 0,2 1-1 16,-11-24-3-16,-4-11-1 15,-10-19-7-15,-4-11-6 16,-11-25-5-16,-5-20-3 16,-6-15-3-16,-3-19 0 15,0-3-3-15,5-12-3 16,4 10-1-16,5-2 1 16,9 12 1-16,9 2 6 0,2 16 6 15,11 10 11-15,-1 17 3 16,5 14 5-16,-8 15-3 15,2 16-5-15,-11 2-9 16,-7 15-4-16,-9-5-2 16,-17 12 3-1,-9-8 0-15,-14 4-1 0,-3-13-2 0,-7-3-16 16,5-19-15-16,-2-8-28 16,8-16-17-16,1-17-39 15,9-12-26-15,6-18-158 16,3-7-58-16,15-11-50 15</inkml:trace>
          <inkml:trace contextRef="#ctx0" brushRef="#br0" timeOffset="24131.6188">4459-2193 576 0,'7'5'207'0,"-9"1"63"16,-1 1-148-16,1-5 11 15,0 1 11-15,-3 15-36 16,-1 18-28-16,1 63-10 0,14-61-29 16,5-2-29-16,6-11 0 15,5-7-3 1,0-15-4-16,0-10-1 15,-1-9 0-15,-6-13-7 0,-6-5-10 0,-8-9-10 16,-6 4-46-16,-7-3-31 16,-5 10-10-16,-8-2-46 15,2 10-56-15,-5-4-79 16,0 4-4-16,-2-2-22 16,2 2 236-16,-4-3 277 31,4 6 50-31,0-4-5 15,3 3-56-15,1-5-20 16,5 4-50-16,3-8-6 16,4 6-33-16,0-7-14 15,6 3-22-15,1-14-7 0,4 2-21 16,7-11-15-16,1 0-9 16,3-6-3-16,0 8-2 0,-1-6-7 15,-1 12 2 1,0-3-15-16,-4 7-6 0,4 1-7 15,-4 10-1 1,2-1-57-16,0 8-166 0,1 2 40 16</inkml:trace>
          <inkml:trace contextRef="#ctx0" brushRef="#br0" timeOffset="24315.7704">4444-3198 447 0,'18'5'262'0,"56"55"10"15,-54-14-69-15,5 23-54 16,7 6-41-16,11 24-6 15,0-4-34-15,7 23-31 16,-3-7 8-16,2 8-8 16,-10-20-18-16,1 6-6 15,-8-26-13-15,-2-7-5 16,-4-16-30-16,2-11-27 16,-6-20-25-16,-1-14 339 15,-3-15-599-15,6-17 315 0</inkml:trace>
          <inkml:trace contextRef="#ctx0" brushRef="#br0" timeOffset="24572.3533">5259-2529 828 0,'24'61'215'0,"4"2"76"0,8 9-214 0,0-7-5 16,7-8 12-16,-3-14-6 15,1-10 3 1,-3-17-18-16,-1-22-5 0,-6-13-19 16,-8-28-8-16,-7-14-15 15,-5-27-9-15,-6 4-16 16,1-24-37 0,3 4-32-16,-4-25-311 15,4 1 60-15</inkml:trace>
        </inkml:traceGroup>
      </inkml:traceGroup>
    </inkml:traceGroup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3T08:53:24.412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727C9FB-A027-4636-ADDF-32CFFCA920B1}" emma:medium="tactile" emma:mode="ink">
          <msink:context xmlns:msink="http://schemas.microsoft.com/ink/2010/main" type="inkDrawing" rotatedBoundingBox="8099,8566 8959,12263 8111,12461 7250,8763" semanticType="callout" shapeName="Other">
            <msink:sourceLink direction="to" ref="{A844B3E9-B062-496F-ABC3-31CAB23A56C1}"/>
            <msink:sourceLink direction="from" ref="{3DC4ED8C-56DE-4339-AC11-EBD2BAD7179E}"/>
          </msink:context>
        </emma:interpretation>
      </emma:emma>
    </inkml:annotationXML>
    <inkml:trace contextRef="#ctx0" brushRef="#br0">191 393 553 0,'-92'-77'241'15,"55"50"15"-15,8 6-115 16,7 1-86-16,10 9-20 16,6 0-3-16,8 8-20 15,9 6-5-15,5 10-3 16,13 16 3-16,5 10 3 0,13 29 14 31,1 8 5-31,13 17 9 16,-5-7 4-16,7 8 4 15,-6-26-15-15,2-5-2 16,-12-24-7-16,3-12 3 16,-9-18-4-16,1-11 2 15,-8-7-1-15,-2-14-3 16,-7-6-5-16,-3-14-4 0,-8-4-4 0,-5-10-4 16,-4 5-5-16,-3-13-11 15,0 6-4-15,-2-13-19 16,0 2-10-16,5-19-37 15,1 1-169-15,6-24-80 16,-1-1-53-16</inkml:trace>
    <inkml:trace contextRef="#ctx0" brushRef="#br0" timeOffset="-696.3691">724 745 504 0,'-5'65'133'0,"3"-62"44"0,0-3-119 16,2-5 15-16,-2 3-12 31,0-2-3-31,1-3 4 15,-3-14-23-15,-16-71-23 16,8 55 9-16,-6-21 10 16,2-1 0-16,-10-25 16 15,1-8 5-15,-9-35 5 16,-12-47 42-16,-7-11-82 16,-9-24-17-16,-5-8-17 15,-6-11 31-15,10 42-3 16,-5-33 10-16,12 23 9 0,2-19 9 15,17 28-37-15,2-12 0 16,12 37-3-16,5 3-4 16,7 37-10-16,1 7-23 15,6 38-23-15,-3 7-42 16,3 23-241-16,-7 6 54 16</inkml:trace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3T08:53:53.155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6B33D8D-1F8A-4F4E-9B95-3633082C19BB}" emma:medium="tactile" emma:mode="ink">
          <msink:context xmlns:msink="http://schemas.microsoft.com/ink/2010/main" type="inkDrawing" rotatedBoundingBox="14984,8822 26897,11517 26681,12474 14768,9779" semanticType="callout" shapeName="Other">
            <msink:sourceLink direction="to" ref="{A844B3E9-B062-496F-ABC3-31CAB23A56C1}"/>
            <msink:sourceLink direction="from" ref="{CCE5FAB9-56C0-4BEB-8D7E-EFFBFA213216}"/>
          </msink:context>
        </emma:interpretation>
      </emma:emma>
    </inkml:annotationXML>
    <inkml:trace contextRef="#ctx0" brushRef="#br0">0 1 738 0,'6'5'154'0,"-1"0"73"16,8 4-215-16,15 4-10 16,60 21 2-16,-48-29-1 15,-3 2-2-15,7 2-2 16,-3-7 1-16,4 2 3 16,-2-2 4-16,7-1 10 15,-3-2 10-15,8 2 4 16,1-1 1-16,9 2 1 15,1-2-5-15,8-2-10 16,-6 1-3-16,2-3-3 16,-9-1-4-16,7 3-6 15,-7-2 1-15,14 1 0 16,-3 4-2-16,16 1 0 16,-5-4 0-16,10 2 0 15,-12 0 1-15,7-1 2 16,-13-3 4-16,8 2 1 15,-10 2 2-15,17 4-1 16,-4 1-1-16,15 6-3 0,-12 0-2 16,5 5-1-16,-17-2-1 15,7 4 0-15,-16-2 0 0,11 2 5 16,-7-3 2-16,14 3 10 16,-9-6 4-16,10 4 5 15,8 2 25 1,-4 0-37-16,-5 4-3 15,1 3-5-15,-1 4-5 16,-18-8-1-16,11 6-1 0,-7-9 0 16,8-2 0-16,-11-7 1 0,6 4 1 15,-12-6 3-15,5 5 0 16,-11 1 1-16,6 7 1 16,-7 1-1-16,5 1-4 15,-5 1 0-15,8 4-1 31,-3-5-2-31,7 1 0 16,-8-1 0-16,4-1 0 0,-10-3 0 16,4 2 2-1,-6-2 0-15,7 0-1 0,-7 0 2 16,11 1 0-16,-9-1-2 16,8 7 1-16,-10 1-1 15,11 2 0-15,-11 1 0 0,7 5-1 16,-12-5 2-16,5 5 1 15,-9-2 0-15,6 8 2 16,-10-8 2-16,10 4 2 16,-4-4 0-16,8 2-1 15,-4-7 0-15,10 4-2 16,-5-6-2-16,11 0-2 16,-10-2 0-16,6 1 0 15,-5-3-2 1,1-3 0-16,-7 0 1 15,10-4 0-15,-8-3 0 0,11 0 1 16,-6 2 2-16,9-1 4 16,-1 1 0-16,10 1 1 15,-5 2-1-15,8 2-1 16,-10-2-4-16,9 2-1 16,-12-2-1-16,6 1-1 15,-6-1 0-15,10 3 1 16,-8 1-1-16,10 3 0 15,-5-3 0-15,8 0 1 16,-8-2 0-16,9 0 1 0,-11-6-1 0,7 6 1 16,-5-3-2-16,11 3 1 15,-10-2-1-15,13 2 1 32,-10-7-1-32,8 3 0 0,-10-3 0 0,5-1 1 15,-15-1-1-15,15 6 1 16,-11-4 0-16,8 3 0 15,-5 2 0-15,16 7-1 16,-12-5 1-16,9 4-1 16,-5-4 0-16,9 0 0 15,-14-6 1-15,7 4-1 16,-10-5 0-16,10 4 1 16,-7-3 1-16,8 3 0 15,-8-1 3-15,7 4 0 0,-15-7 0 16,6-1 0-16,-9-1-2 15,7 0-1-15,-6-2 0 16,6 4-1-16,-10-2-1 16,9 6 2-16,-11-1-1 15,10 2 2-15,-7 0 1 16,9 4 5 0,-12-6 1-16,12 3 1 15,-9-7 1-15,9-3 1 16,-8 1-5-16,12-1-1 15,-8-2-2-15,6 4-2 16,-13 0 0-16,8-2-1 16,-13 0 0-16,1-1-1 0,-12-1 1 15,8 2-1-15,-14 1-1 0,3-1 1 16,-10-2-1-16,4 2 0 16,-5-1 0-16,3-3-1 15,-6-1-2-15,2 0-2 16,-6 2-3-16,-2-1-82 15,-8-1 488-15,-5-4-791 16,0-7 347 0</inkml:trace>
    <inkml:trace contextRef="#ctx0" brushRef="#br0" timeOffset="451.3789">11370 1937 972 0,'-16'0'249'16,"9"-2"76"-16,3 6-277 0,9 1-25 15,-3-5-11-15,2 2-9 16,1 2-2-16,24 10 0 15,61 27 2-15,-45-34 7 16,-2 1 5-16,10-5 11 16,-2 4 4-16,8 2 8 15,-7 2-5-15,5 3-5 16,-5 6-9 0,-1 5-6-16,-17-1-8 15,-5 3-3-15,-13-1 3 16,-15 7 4-16,-9-3 3 15,-10 12 7-15,-6-3 1 16,-13 11-2-16,4-1-6 16,-10 10-6-16,2-3-13 15,-9 5-22-15,3 0-16 16,-7 9-40-16,6-9-21 16,-4 5-20-16,10-10-238 15,14-4 70-15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1T11:27:48.462"/>
    </inkml:context>
    <inkml:brush xml:id="br0">
      <inkml:brushProperty name="width" value="0.21167" units="cm"/>
      <inkml:brushProperty name="height" value="0.21167" units="cm"/>
      <inkml:brushProperty name="color" value="#ED1C24"/>
      <inkml:brushProperty name="fitToCurve" value="1"/>
    </inkml:brush>
  </inkml:definitions>
  <inkml:trace contextRef="#ctx0" brushRef="#br0">1257-6 637 0,'-7'-2'269'0,"-5"6"-6"16,-3 7-175-16,-7 8-24 15,-7 9-39-15,-8 10-38 16,-1-2 20-16,-14-1-4 16,-6-2 0-16,-9 2 9 15,-4-8 5-15,-18 5 15 16,5-5 7-16,-9-4 8 15,8-3 1-15,4-3-11 16,15-2-12-16,1-1-6 16,16-1-6-16,-1-5-5 15,8 4 10-15,0 1 6 16,12-3 1-16,1-1-4 16,10 1-3-16,4 0-8 15,9-5-6-15,2 3-2 0,6 1-1 16,-2-9 1-16,0 1 1 15,2 1 3-15,2 3 2 16,2-1 3-16,5 0 1 16,15 8 0-16,60 40-1 15,-63-30 0-15,-2-2-1 16,2 7 3-16,0-2 0 16,4 2 7-16,3 3-1 0,10 5 2 15,-2-2-3-15,12 4-2 16,-1 5-6-16,8 6-2 15,10 4 0 1,-2-2-7-16,1-2 0 16,-5-5-1-16,-3-7 1 15,-11-9 1-15,6-6 0 16,-9-6 0-16,7-7 1 16,-9-4-1-16,-3-6 0 15,-5-2 1-15,-4-2-2 16,-9-1-2-16,-2-1-11 15,-6 1-16-15,-1-5-45 16,-2 6-29-16,-1-3-300 16,-11 8 57-16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3T08:53:59.365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60277D8-3F8B-42DB-8D53-946C76CFBD20}" emma:medium="tactile" emma:mode="ink">
          <msink:context xmlns:msink="http://schemas.microsoft.com/ink/2010/main" type="inkDrawing" rotatedBoundingBox="15815,8075 22679,6883 22744,7256 15880,8449" shapeName="Other">
            <msink:destinationLink direction="with" ref="{7329C1C8-D9A9-4209-8D79-563EFA56114A}"/>
          </msink:context>
        </emma:interpretation>
      </emma:emma>
    </inkml:annotationXML>
    <inkml:trace contextRef="#ctx0" brushRef="#br0">0 1272 772 0,'15'-27'177'0,"21"-5"73"15,12 0-219-15,33-8-5 16,16-1-5-16,37-6-4 16,-1 1-3-16,32-3-3 15,-7 8 3-15,25-2 4 0,-19 5 5 16,24-3 7 0,-16 5-1-16,22-3 0 15,-22 1 7-15,20-11 8 0,-16 5-2 16,25-12 3-16,18-7 39 15,0 4-61 1,11 1-4-16,-6 6-8 16,-3 9-4-16,-38 13 3 15,24-4 0 1,-32 5-2-16,19 0-1 16,-23 2-3-16,17 2-1 15,-33 6-1-15,17 2 0 16,-25 8-1-16,7 4 1 15,-19 7 0-15,5 3 0 16,-22 4 13-16,13-3 4 16,-21-3 1-16,5-1 0 0,-13 0-1 0,11 0-16 15,-14-1-5-15,0-1-30 16,-20 2-16-16,-1-5-35 16,-22-6-35-16,-9-6 555 15,-13-1-790-15,-7-9 437 16</inkml:trace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3T08:53:59.803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329C1C8-D9A9-4209-8D79-563EFA56114A}" emma:medium="tactile" emma:mode="ink">
          <msink:context xmlns:msink="http://schemas.microsoft.com/ink/2010/main" type="inkDrawing" rotatedBoundingBox="22327,6223 23432,7347 22625,8142 21519,7017" semanticType="callout" shapeName="Other">
            <msink:sourceLink direction="with" ref="{C60277D8-3F8B-42DB-8D53-946C76CFBD20}"/>
          </msink:context>
        </emma:interpretation>
      </emma:emma>
    </inkml:annotationXML>
    <inkml:trace contextRef="#ctx0" brushRef="#br0">-4 35 1102 0,'-7'-12'236'0,"25"-8"109"16,21 11-328-16,26 15-5 15,7 6-2-15,26 17-9 16,-1 7-10-16,24 7-11 15,-14-2-5-15,13-3-1 16,-15-13 3-16,0-2 7 16,-22-10 15-16,0-8 16 31,-22 4 7-31,-11 0 17 0,-25 5 10 16,-16 19 10-16,-20 13-6 15,-21 26-4-15,-17 13-16 16,-13 24-11-16,2 2-15 15,-4 17-17-15,12-13-16 16,1 16-13-16,17-24-54 16,0 8-298-16,20-13 83 0</inkml:trace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3T08:55:30.415"/>
    </inkml:context>
    <inkml:brush xml:id="br0">
      <inkml:brushProperty name="width" value="0.10583" units="cm"/>
      <inkml:brushProperty name="height" value="0.10583" units="cm"/>
      <inkml:brushProperty name="color" value="#FF0000"/>
      <inkml:brushProperty name="fitToCurve" value="1"/>
    </inkml:brush>
    <inkml:brush xml:id="br1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83D5038-2E34-4196-B906-AFCC67AF0044}" emma:medium="tactile" emma:mode="ink">
          <msink:context xmlns:msink="http://schemas.microsoft.com/ink/2010/main" type="writingRegion" rotatedBoundingBox="20579,15330 27875,14722 28081,17194 20785,17801"/>
        </emma:interpretation>
      </emma:emma>
    </inkml:annotationXML>
    <inkml:traceGroup>
      <inkml:annotationXML>
        <emma:emma xmlns:emma="http://www.w3.org/2003/04/emma" version="1.0">
          <emma:interpretation id="{C3DAC4FA-528B-4373-BEB7-54F82F240F26}" emma:medium="tactile" emma:mode="ink">
            <msink:context xmlns:msink="http://schemas.microsoft.com/ink/2010/main" type="paragraph" rotatedBoundingBox="20579,15330 27014,14794 27093,15733 20658,162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92384F-BA56-42E0-9469-8EAA9CDBA038}" emma:medium="tactile" emma:mode="ink">
              <msink:context xmlns:msink="http://schemas.microsoft.com/ink/2010/main" type="line" rotatedBoundingBox="20579,15330 27014,14794 27093,15733 20658,16269"/>
            </emma:interpretation>
          </emma:emma>
        </inkml:annotationXML>
        <inkml:traceGroup>
          <inkml:annotationXML>
            <emma:emma xmlns:emma="http://www.w3.org/2003/04/emma" version="1.0">
              <emma:interpretation id="{468F6A9D-CCF2-4904-86AD-D568EDA78874}" emma:medium="tactile" emma:mode="ink">
                <msink:context xmlns:msink="http://schemas.microsoft.com/ink/2010/main" type="inkWord" rotatedBoundingBox="20587,15423 21252,15368 21321,16189 20656,16244"/>
              </emma:interpretation>
              <emma:one-of disjunction-type="recognition" id="oneOf0">
                <emma:interpretation id="interp0" emma:lang="" emma:confidence="0">
                  <emma:literal>&lt;</emma:literal>
                </emma:interpretation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a</emma:literal>
                </emma:interpretation>
                <emma:interpretation id="interp3" emma:lang="" emma:confidence="0">
                  <emma:literal>•</emma:literal>
                </emma:interpretation>
                <emma:interpretation id="interp4" emma:lang="" emma:confidence="0">
                  <emma:literal>c</emma:literal>
                </emma:interpretation>
              </emma:one-of>
            </emma:emma>
          </inkml:annotationXML>
          <inkml:trace contextRef="#ctx0" brushRef="#br0">1469-1 278 0,'-6'-2'98'16,"-1"2"2"-16,0 0-53 15,0 0-38-15,0 0 16 16,-1-2 54-16,-1 2 53 16,1 0-17-16,-5 0 8 15,0 0-2-15,-6 0-33 16,-57 14-43-16,51-3 33 0,0 2-4 16,-4 3-16-16,1 2-17 0,-7 2-7 15,1-2-18-15,-7-2-12 16,-2 0 8-16,-2 2 7 15,6-2 1-15,-3 2 4 16,12-2-2-16,3 2 1 31,11 0-8-31,7 3 0 16,14 3-5-16,11 12 0 16,8 0-2-16,15 8 3 0,4 3-2 15,18 5 0-15,2-5-4 16,12 5-12-16,-5-9-12 15,13 4-42-15,-11-4-26 16,10-2-268-16,-8-7 49 0</inkml:trace>
        </inkml:traceGroup>
        <inkml:traceGroup>
          <inkml:annotationXML>
            <emma:emma xmlns:emma="http://www.w3.org/2003/04/emma" version="1.0">
              <emma:interpretation id="{3252DE7D-8427-4DD9-B13A-7D874C654143}" emma:medium="tactile" emma:mode="ink">
                <msink:context xmlns:msink="http://schemas.microsoft.com/ink/2010/main" type="inkWord" rotatedBoundingBox="20865,15306 24741,14983 24819,15922 20943,16245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1" timeOffset="-54975.0826">3219 51 549 0,'-4'0'189'16,"-1"0"29"-16,-3 0-138 15,-8 0-15-15,-7 3 6 16,-51 19 12-16,55-8-31 16,4 4-7-16,3 7-20 15,3 4-21-15,7 9-21 16,4 1 24-16,3 11-2 16,2 1-1-16,8 4 1 15,-1-6 1-15,4-1 2 16,2-12 3-16,10 0 3 15,1-11 4-15,12-3-6 16,0-12-7-16,4-8 6 16,-4-11-3-16,-2-18-2 15,-14-7 4-15,-2-20 5 0,-9-5-8 16,-2-9-2-16,-3 7-2 16,-2-5-2-16,-5 13 0 15,-1 9 0-15,-6 8 1 16,-1 2 0-16,-1 12 0 15,-4 6 1-15,-4 7 0 16,-1 7 0-16,-2 6 0 16,-4 10 0-16,0 2-2 15,2 9 1-15,4 2 1 16,1 13 0-16,8-4 0 0,3 9 2 16,2-8-1-16,7 6-1 15,8-9 0-15,1 2-1 16,4-7-1-16,3-4-6 15,2-5-6-15,6-8-23 16,-4-10-22-16,5-13-23 16,-3-6-70-16,-1-16-156 15,-4-3 29-15</inkml:trace>
          <inkml:trace contextRef="#ctx0" brushRef="#br1" timeOffset="-54359.9449">3831 0 320 0,'0'67'266'0,"5"-1"-54"16,2 8-1-16,-1-4-164 15,-1 2 1-15,-1-13-12 16,-3-5 2-16,-1-18-3 0,-1-11 3 15,-3-18-7-15,0-16-2 16,1-16-7-16,-1-15-7 16,-1-12-8-16,3-14-1 15,2 1-2-15,2-12-2 16,1 7-1-16,12-2 0 16,1 17 3-16,7 4 7 15,4 24 5-15,9 18 5 16,-2 20 11-16,9 20 4 0,-2 10-6 15,3 22-4-15,-9 0-4 0,3 12-12 16,-9-1-5-16,-4 3-3 16,-7-14 0-16,-5-4-1 15,-5-18 1-15,-6-16 1 16,-2-16 1-16,-2-18 0 16,-5-16 0-16,0-14 0 15,4-8-2 1,-3-16-1-16,4 6-1 15,6-8-1-15,1 6 1 16,4 0-1-16,6 12 1 16,3 8 0-16,0 12 1 15,7 12 3-15,0 15 4 0,5 15 6 16,-3 10-4-16,4 18-1 16,-6 5-1-16,0 12-5 15,-5-1-6-15,-2 5-1 16,-4-3-5-16,-3-1-15 15,-8-10-15-15,3-5-13 16,-3-17 7-16,1-10-279 16,1-10 96-16</inkml:trace>
          <inkml:trace contextRef="#ctx0" brushRef="#br1" timeOffset="-53973.5019">4855-233 487 0,'-3'-5'252'16,"8"7"-30"-16,4 5-83 15,-9-7-363-15,4 0 63 16</inkml:trace>
          <inkml:trace contextRef="#ctx0" brushRef="#br1" timeOffset="-54136.8723">4872-35 761 0,'19'25'220'0,"-4"5"59"16,1 10-207-16,2 1-26 0,2 9-9 16,-6-1-20-16,0 4-9 15,-5-9-15-15,0-1-25 16,-5-15-25-16,3-8-233 15,-2-18 49-15</inkml:trace>
          <inkml:trace contextRef="#ctx0" brushRef="#br1" timeOffset="-55659.3678">2266-48 313 0,'-2'-7'258'0,"0"0"-32"15,2-1-27-15,2 3-78 16,0 3-52-16,1 4 9 16,3 7-22-16,21 54-18 15,12 55 5-15,-23-33 6 0,-3-8-21 0,3 11-6 16,0-15-10-16,0 6-3 15,-5-21-6-15,0-6-1 16,-10-18 0-16,-2-13-1 16,-3-13 0-16,-7-17 0 15,-1-13 0-15,-6-17-1 16,-2-6 1 0,-3-20 0-16,3 1-1 15,-7-15 0-15,7 5 0 16,-5-12 0-16,5 12-1 15,4-5 1-15,11 15-1 16,5 1 1-16,9 22 0 16,9 5 1-16,3 18 2 15,8 9 1-15,-2 12 1 16,13 14 4-16,3 9 3 16,10 17 10-16,1 6 7 15,14 12 2-15,-10 0-5 0,1 9-3 16,-16-11-9-16,-10 8-8 15,-21-6-1-15,-10 5 3 16,-13-12-2-16,-10 3-1 16,-1-12-1-16,-10-5-1 15,-4-10-1-15,-7-3-3 16,7-7-3-16,-9-2-9 16,11-9-12-16,2-9-32 15,12-7-16-15,-2-17-44 16,12-8-220-16,8-11 54 15</inkml:trace>
          <inkml:trace contextRef="#ctx0" brushRef="#br1" timeOffset="-56316.5598">2474 99 196 0,'-4'4'-19'0,"-1"-2"38"15</inkml:trace>
          <inkml:trace contextRef="#ctx0" brushRef="#br0" timeOffset="-570.7635">1849 298 539 0,'-2'0'167'0,"-1"0"57"15,-3 0-143-15,-3 0 0 16,-14 2-5-16,-65 14-4 16,54-10-5-16,-7 1-7 15,3 0-9-15,-7-2 1 16,2 1-15-16,-5-1-15 15,3-1-6-15,-9-4-4 16,6 3-9-16,-4-3-2 0,8 0-1 16,3 4-3-1,9 1-4-15,7-5-42 16,14 0 28-16,15-9 27 16,14-1-315-16,10-19 147 15</inkml:trace>
        </inkml:traceGroup>
        <inkml:traceGroup>
          <inkml:annotationXML>
            <emma:emma xmlns:emma="http://www.w3.org/2003/04/emma" version="1.0">
              <emma:interpretation id="{F2EEEBFF-3302-4F2E-9F99-DE715A792E4B}" emma:medium="tactile" emma:mode="ink">
                <msink:context xmlns:msink="http://schemas.microsoft.com/ink/2010/main" type="inkWord" rotatedBoundingBox="25263,15012 27020,14866 27078,15556 25320,15703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1" timeOffset="-53519.523">5500-107 679 0,'12'3'206'0,"-5"8"51"15,-1 7-190-15,5 13 4 16,-2 4-19-16,3 14 0 16,4 1-9-16,8 6-3 15,-6-10-12-15,5-4-4 16,-2-12-6-16,1-6-1 15,-4-10-3 1,2-10 4-16,-6-6 2 0,-1-14 0 16,-3-8-3-16,-2-12-2 15,-3-1-5-15,-3-12-7 16,-4 3-7-16,-2-8-21 16,-1 3-12-16,1-2-11 15,3 6-16-15,-1-1-14 16,4 8 14-16,1 1 5 0,3 10 4 15,1 5-214-15,2 7 88 16</inkml:trace>
          <inkml:trace contextRef="#ctx0" brushRef="#br1" timeOffset="-52753.3454">6067-208 569 0,'25'47'190'15,"-7"-2"36"-15,5 1-154 16,-3-2-19-16,0 0-9 16,-6-10-12-16,-1-3 0 15,-4-9 0-15,-4-8 11 16,-3-11 1-16,-2-13-1 16,-4-8-3-16,2-16 1 15,-3-6-10-15,0-14-4 16,1 0-7-16,2-10-1 15,4 5-7-15,5-1 3 0,6 12-2 0,1 7 4 16,8 16 1 0,5 12 4-16,0 15-2 15,3 16-4 1,-1 14-5-16,-4 18-4 16,-4 2-4-16,1 9-2 0,-4-5 1 15,2 1 1-15,-1-10 0 16,-2-2 1-16,-5-15-4 15,1-6 0 1,-6-17 1-16,-4-14 3 16,-1-15 0-16,2-14 0 15,-1-5 0-15,-1-15-1 16,4 3-2-16,1-10 0 16,-2 7 0-16,6-3-1 0,2 14 0 15,1 6 1-15,0 15 0 16,6 13 4-16,-4 15 3 0,7 16 1 15,-1 10 1-15,5 13-1 16,-4 4-4-16,4 5-2 16,-7-3-1-16,3-5-1 15,-5-6-1-15,-2-6 1 16,-5-6-1-16,0-12-1 16,-4-14 0-16,0-14 1 0,0-10 0 31,4-15-1-31,-2-8 3 15,6-12-2-15,-3 1 1 16,6-12-1-16,2 11 1 16,7 7 2-16,-2 18 4 0,7 18 3 15,-3 23 2-15,5 22 1 16,-7 14-4-16,2 20-1 16,-8 3-5-16,1 8-1 15,-8-10-9-15,-3 1-12 16,-2-11-12-16,-6 0-43 15,1-15-24-15,-4-8-18 16,5-17-239-16,4-16 63 16</inkml:trace>
        </inkml:traceGroup>
      </inkml:traceGroup>
    </inkml:traceGroup>
    <inkml:traceGroup>
      <inkml:annotationXML>
        <emma:emma xmlns:emma="http://www.w3.org/2003/04/emma" version="1.0">
          <emma:interpretation id="{5D3BCDF7-619B-4DD7-8B81-1971325563FA}" emma:medium="tactile" emma:mode="ink">
            <msink:context xmlns:msink="http://schemas.microsoft.com/ink/2010/main" type="paragraph" rotatedBoundingBox="22426,16516 27820,15531 28100,17061 22705,1804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24CA284-3B4B-49F3-88BD-CE62EDB8971E}" emma:medium="tactile" emma:mode="ink">
              <msink:context xmlns:msink="http://schemas.microsoft.com/ink/2010/main" type="line" rotatedBoundingBox="22426,16516 27820,15531 28100,17061 22705,18046"/>
            </emma:interpretation>
          </emma:emma>
        </inkml:annotationXML>
        <inkml:traceGroup>
          <inkml:annotationXML>
            <emma:emma xmlns:emma="http://www.w3.org/2003/04/emma" version="1.0">
              <emma:interpretation id="{B9911556-4F4C-47BC-B277-8A640EE7F101}" emma:medium="tactile" emma:mode="ink">
                <msink:context xmlns:msink="http://schemas.microsoft.com/ink/2010/main" type="inkWord" rotatedBoundingBox="22441,16598 24348,16250 24561,17421 22655,17769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1" timeOffset="-50306.1596">3269 1372 726 0,'2'-29'203'0,"3"-9"45"15,8 1-213-15,12-8-9 16,-2 5-52 0,8-1-31-16,-5 9-191 15,1-1 26-15</inkml:trace>
          <inkml:trace contextRef="#ctx0" brushRef="#br1" timeOffset="-49919.9096">3608 1535 242 0,'16'74'0'0,"2"6"254"0,-3-10-203 16,-3-3 164-1,-3-10-156-15,-4-7 182 0,-5-17-180 16,-3-12 1-16,-1-14-13 0,1-23-2 16,1-14-14-16,2-22 1 15,2-11-9-15,1-14 2 16,1 1-4-16,5-6 11 16,3 15 1-16,8 3 9 15,3 15-4-15,4 17-2 16,-1 21-9-1,4 18-3-15,-3 20-11 16,2 22-2-16,-2 8-3 16,3 19-4-16,-7-5-1 15,8 17-12-15,-2-7-10 0,-2 5-28 16,-6-12-30-16,2-2-26 16,-6-26-111-16,-5-13-114 15,3-19 4 1</inkml:trace>
          <inkml:trace contextRef="#ctx0" brushRef="#br1" timeOffset="-49603.6133">4295 1526 408 0,'13'43'235'0,"59"81"11"15,-54-58-93-15,3 4-17 0,3-18-38 0,4-7-13 16,1-20-23-16,0-12 7 16,-6-20-8-16,0-24 7 15,-8-8-7-15,-6-28-10 16,-2-3-16-16,-3-18-12 15,-4 11-17-15,1-13-3 32,-2 13-33-32,1-7-33 0,1 19-44 15,3-1-253-15,-4 16 39 16</inkml:trace>
          <inkml:trace contextRef="#ctx0" brushRef="#br1" timeOffset="-50769.014">2836 1485 340 0,'-7'-2'170'16,"0"0"23"-16,2-1-56 0,-1-1-36 16,1-1-12-16,-1-1-8 15,1 1-21-15,0-1-23 16,-1 1 22-16,1 0 4 16,0-1-6-16,-1 1 10 15,1-1-3-15,1 3-10 16,1 3-9-16,1 2-2 15,0 5-13-15,6 48-1 16,17 59-8-16,-7-41-4 16,-5-1-7-16,2 12-4 15,-2-12-2-15,-3 2-2 16,-1-13 0-16,0 0-2 16,-3-15 0-16,0-3-10 15,0-12-10-15,1-2-10 16,-1-15-48-16,5-9-28 15,-3-5-240-15,5-10 36 16</inkml:trace>
          <inkml:trace contextRef="#ctx0" brushRef="#br1" timeOffset="-50507.0816">3255 1693 495 0,'14'29'327'15,"0"3"-115"-15,-5 7-27 16,0 15-75-16,-2-7-85 16,1 9 35-16,-5-3 34 15,1-1-77-15,-2-10-15 0,3-1-17 31,-2-12-16-31,-1-8-118 16,-2-10-158-16,9-22 1 16</inkml:trace>
        </inkml:traceGroup>
        <inkml:traceGroup>
          <inkml:annotationXML>
            <emma:emma xmlns:emma="http://www.w3.org/2003/04/emma" version="1.0">
              <emma:interpretation id="{6FCEBD9C-6D00-42F7-9216-BF41B29922D8}" emma:medium="tactile" emma:mode="ink">
                <msink:context xmlns:msink="http://schemas.microsoft.com/ink/2010/main" type="inkWord" rotatedBoundingBox="24771,16088 27820,15531 28100,17061 25050,17617"/>
              </emma:interpretation>
              <emma:one-of disjunction-type="recognition" id="oneOf4">
                <emma:interpretation id="interp8" emma:lang="" emma:confidence="0">
                  <emma:literal>ongn</emma:literal>
                </emma:interpretation>
                <emma:interpretation id="interp9" emma:lang="" emma:confidence="0">
                  <emma:literal>on 9 n</emma:literal>
                </emma:interpretation>
                <emma:interpretation id="interp10" emma:lang="" emma:confidence="0">
                  <emma:literal>ong n</emma:literal>
                </emma:interpretation>
                <emma:interpretation id="interp11" emma:lang="" emma:confidence="0">
                  <emma:literal>o" 9 n</emma:literal>
                </emma:interpretation>
                <emma:interpretation id="interp12" emma:lang="" emma:confidence="0">
                  <emma:literal>ring n</emma:literal>
                </emma:interpretation>
              </emma:one-of>
            </emma:emma>
          </inkml:annotationXML>
          <inkml:trace contextRef="#ctx0" brushRef="#br1" timeOffset="-44139.1012">6679 977 327 0,'11'2'237'0,"-1"10"-18"16,-6 11-52-16,-4 15-45 16,-4 5-34-16,4 7 4 15,-3 1-20-15,3 4 4 16,3-12-12-16,5-7-12 15,2-9-21-15,5-12-9 0,-1-12-13 16,2-6 9-16,-1-6 6 16,-1-11 2-16,-5-3 4 15,-4-8 3-15,-3-1-22 16,-9-8-2-16,-4 8-3 0,-9-8-5 16,-1 8-11-16,-8 0-21 15,2 9-19-15,-5 1-17 16,7 13-14-16,-4-2-257 15,9 8 87-15</inkml:trace>
          <inkml:trace contextRef="#ctx0" brushRef="#br1" timeOffset="-43753.8848">6663 401 737 0,'7'-2'251'0,"4"14"37"16,-2 15-201-16,0 9-35 15,-2 11-22-15,0 3-23 16,-5 8-5-16,0-8-6 16,3-3-16-16,2-13-9 15,4-11-42 1,3-16-40-16,2-14-38 15,-1-9-63-15,-1-9-10 16,0-2 19-16,-1-6 106 16,-4 3 62-16,0-4 102 15,-4 3 42-15,-1 1 52 16,-2 10-34-16,0 6-16 16,-1 12-21-16,-1 20-9 15,2 11-30-15,0 21-30 0,0 9-11 0,5 11-51 16,0-5-188-16,6 1 35 15</inkml:trace>
          <inkml:trace contextRef="#ctx0" brushRef="#br1" timeOffset="-43294.1186">7442 688 679 0,'-8'-22'208'0,"-1"1"49"16,-5 8-193-16,-2 2-9 0,-6 6-19 16,-1 10-7-1,-4 8-6-15,-2 19 2 16,3 8-8-16,0 24-4 16,7 5-3-16,1 13-6 15,9-8-5-15,5 5 3 16,8-22-1-16,8-8-1 15,6-21 0-15,6-13-1 16,1-14 2-16,3-18 2 0,-2-3 3 0,-1-16 7 16,-4 4 3-16,-5-17 2 15,-3 8-1-15,-4-11-2 16,-5 7-5-16,-4-7-3 16,-2 14-4-16,-4 4-1 15,3 14 4-15,1 15 3 16,2 19 2-1,2 22 4-15,1 13 0 16,3 30-3-16,-3 3-3 16,-1 19-4-16,2-10-2 15,-3 15-6-15,3-14-7 16,3 8-21-16,-1-16-9 16,3 1-49-16,0-22-18 15,-4-17-175-15,2-24-11 0,-3-24-63 16</inkml:trace>
          <inkml:trace contextRef="#ctx0" brushRef="#br1" timeOffset="-42951.6078">7618 796 856 0,'21'53'231'0,"1"8"61"15,1 15-239-15,-2-8-33 16,1 2-8-16,-6-18-9 16,-5-4 0-16,-7-22 6 15,3-16 14-15,-6-17 5 16,12-23 8-16,1-15 4 16,4-18 0-16,0-7-13 15,4-13 0-15,-4 13-6 16,5 2 3-16,0 16-2 0,6 18 6 15,-2 25-1-15,5 25 0 16,-3 22-7-16,5 27-5 16,-7 10-14-16,5 20-29 15,-3-7-21-15,5 13-53 16,-3-19-276-16,10 6 60 0</inkml:trace>
          <inkml:trace contextRef="#ctx0" brushRef="#br1" timeOffset="-44803.1504">5091 1235 543 0,'-2'-9'197'0,"2"4"30"0,0 1-143 16,0 4-6-16,0 2-25 15,0 3-5-15,2 19-10 16,14 82-7-16,-9-56-3 15,4 7 2 1,-1-8-4-16,7-1 1 16,-5-14-1-16,6-1 0 15,-4-17-4-15,3-5 9 16,-1-13 1-16,2-9 7 16,-6-12-4-16,3-11 1 15,-6-6-11-15,1-10-5 16,-4 1-10-16,-4-10-4 0,-1 5-4 15,-1-7-5-15,-1 4-6 0,-1-11-17 16,2 8-17-16,3 3-20 16,3 12-16-16,3 4-32 15,1 19-48-15,1 4-143 16,0 8 15-16</inkml:trace>
          <inkml:trace contextRef="#ctx0" brushRef="#br1" timeOffset="-44715.2295">5616 1156 565 0,'9'51'192'0,"2"10"30"16,-4-4-160-16,6 8-7 15,-8-12-25-15,2 1-3 16,-7-14 2-16,2-10 7 16,-5-15 10-16,1-14 3 15,-5-17-2-15,3-21-4 16,4-8-9-16,0-20-6 16,2-3-6-16,5-6 1 15,-2 4-5-15,3-3 2 16,-1 12-2-16,5 7-2 15,-1 18-1-15,5 13 1 16,-1 19-4-16,4 18-2 0,-6 15 1 16,3 18-2-16,-3 8-3 15,-3 12-1-15,-1-3-3 16,0 3 0-16,0-19-1 16,0 1-2-16,-2-21 0 15,-1-11-2 1,1-14 0-16,-2-14 2 15,-1-14 1-15,1-11 0 16,3-5 3-16,-3-15-2 16,2 8 1-16,2-4-1 0,2 4 0 15,0 3 2-15,1 14 2 16,4 6 1-16,1 14 1 16,0 15 9-16,1 10-1 15,2 19-2-15,-4 6 0 16,4 9-5-16,-4 3-11 15,2 4-11-15,-2-10-12 0,4 0-16 16,0-7-11 0,1-6-29-16,-3-12-3 0,6-11-1 15,-3-13-224-15,6-12 74 16</inkml:trace>
          <inkml:trace contextRef="#ctx0" brushRef="#br1" timeOffset="-44456.2729">6415 1115 391 0,'4'-34'195'0,"-6"0"29"0,-2 12-72 0,2 10 20 16,-3 8-1-16,1 18-66 31,1 12-29-31,5 15-26 16,-2 7-30-16,10 12-27 16,3-8 44-16,3 3-5 15,0-8-8-15,4 1-6 16,-7-8-9-16,-3-1 0 15,-2-6-3-15,-8-3 0 0,-4-10-1 16,-5-4-1-16,-2-7-11 0,-7-9-10 16,6-5-23-16,-4-12-35 15,3-4-24-15,0-11-233 16,6-4 50-16</inkml:trace>
        </inkml:traceGroup>
      </inkml:traceGroup>
    </inkml:traceGroup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3T08:54:53.368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2B97F08-B64E-41A4-A9F5-DFFAA0E2BD1A}" emma:medium="tactile" emma:mode="ink">
          <msink:context xmlns:msink="http://schemas.microsoft.com/ink/2010/main" type="writingRegion" rotatedBoundingBox="13730,326 25828,235 25841,1979 13744,2071"/>
        </emma:interpretation>
      </emma:emma>
    </inkml:annotationXML>
    <inkml:traceGroup>
      <inkml:annotationXML>
        <emma:emma xmlns:emma="http://www.w3.org/2003/04/emma" version="1.0">
          <emma:interpretation id="{8F906A7A-71A4-48E0-BAA8-26E1DF5E0A88}" emma:medium="tactile" emma:mode="ink">
            <msink:context xmlns:msink="http://schemas.microsoft.com/ink/2010/main" type="paragraph" rotatedBoundingBox="13730,326 25828,235 25841,1979 13744,20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F623B2-5F67-46DE-BBFB-6274F0304E6D}" emma:medium="tactile" emma:mode="ink">
              <msink:context xmlns:msink="http://schemas.microsoft.com/ink/2010/main" type="line" rotatedBoundingBox="13730,326 25828,235 25841,1979 13744,2071"/>
            </emma:interpretation>
          </emma:emma>
        </inkml:annotationXML>
        <inkml:traceGroup>
          <inkml:annotationXML>
            <emma:emma xmlns:emma="http://www.w3.org/2003/04/emma" version="1.0">
              <emma:interpretation id="{48FB2169-E6A5-4AEC-B904-89A0EF8C3E2A}" emma:medium="tactile" emma:mode="ink">
                <msink:context xmlns:msink="http://schemas.microsoft.com/ink/2010/main" type="inkWord" rotatedBoundingBox="13733,611 17833,580 17841,1623 13740,165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0 26 341 0,'74'-20'132'0,"-49"14"21"16,4 5-89-16,8 1-1 0,6 0-2 15,8 5 9-15,12 4 54 16,-1 0-63 0,7-2-18-16,-1 0-14 15,7 1-7-15,-8-3-7 0,8-1-6 16,-7 1-8-16,7 4-7 16,-12 2-11-16,-3-4-38 15,-14 0-184-15,-8-3 42 16</inkml:trace>
          <inkml:trace contextRef="#ctx0" brushRef="#br0" timeOffset="305.2018">657-403 405 0,'-3'-8'219'0,"-3"3"-48"16,1 0-74-16,-1 1-285 16,1 2 23-16</inkml:trace>
          <inkml:trace contextRef="#ctx0" brushRef="#br0" timeOffset="563.1689">381-308 328 0,'-58'16'370'0,"-12"-2"-243"0,2-3-116 16,-4 3 72-16,15-1 72 15,-4 7-110-15,16 1 85 16,2 4 84-16,12-3-200 16,6 5-201-16,9-4 193 15,7 2-1-15,7 0-1 0,8 2 4 0,6-5 3 16,10 7 6-16,3-4 6 16,11 7 4-16,0 0-2 31,14 11-3-31,0-5-6 0,15 9-6 15,-2-6-6-15,10 2-20 16,-8-3-26-16,0 1-25 16,-10-7-228-16,-5-9 45 15</inkml:trace>
          <inkml:trace contextRef="#ctx0" brushRef="#br0" timeOffset="1805.0157">1580-271 279 0,'1'-8'151'15,"-1"0"28"-15,0 1-31 16,2 0-57-16,0 2 14 0,0 3 15 0,0 2-31 15,1 3-12-15,10 24-3 16,32 81-14-16,-24-36-28 16,1 0-11-16,5 10-4 15,-2-10-8-15,-2 3-7 16,-7-17 6-16,-5-8 3 16,-6-20 1-16,-5-8 3 0,-1-15 2 15,-5-10-5-15,-1-10-4 16,-6-12-2-16,-3-7-5 15,-3-11-5-15,1-6-1 16,-2-16-6-16,0 1-2 16,2-24-9-16,6-4-1 15,1-12 1 1,4 9 5-16,12-2 4 16,9 24 8-16,13 13 4 15,6 26 4-15,12 16 4 16,-1 18 5-16,7 18 7 15,-8 13 3-15,11 16 2 16,-6 6-2-16,6 17-3 16,-7-1-7-16,-3 11 1 0,-15-8 0 0,-13 5 4 15,-12-10 8-15,-17 1 1 16,-12-12-2-16,-16 1-6 16,-6-10-5-16,-14-1-8 15,2-12-4-15,-18-5-8 16,5-11-7-16,-7-5-14 15,13-10-10 1,-1-8-11-16,24-6-43 16,7-10-236-16,15-5 68 15</inkml:trace>
          <inkml:trace contextRef="#ctx0" brushRef="#br0" timeOffset="2476.494">2486-131 351 0,'-20'8'113'16,"2"2"40"-16,-5 7-84 15,0 6 10-15,-1 0 16 0,1 2-19 16,1 9-1 0,10-1-9-16,1 6-15 0,6 3-11 15,5 8 7-15,5-9-7 0,6 6 3 0,1-11-5 16,10-4-2-16,3-11-12 16,9-4-4-16,4-14-7 15,9-6-2-15,-6-12-5 16,2-10-1-16,-5-7-2 15,-6-15-1 1,-9 2-1-16,1-9-1 16,-14 4-1-16,-2-2-1 15,-10 7 0-15,-5 0 0 16,-4 13-1-16,-7 7 0 16,3 18 1-16,-4 10 1 15,-1 5 1-15,-2 17 3 16,4 5 1-16,1 15 3 0,8 0 1 0,3 14-1 15,6-5-2-15,9 2 0 16,4-11-3-16,6-2-7 16,5-11-8-16,10-2-22 15,-2-12-23-15,8-7-154 16,-6-11-78-16,2-11-38 16</inkml:trace>
          <inkml:trace contextRef="#ctx0" brushRef="#br0" timeOffset="3056.2257">3075-3 554 0,'16'54'139'0,"-2"5"50"16,-3-5-162-16,3 1 2 15,-5-17 5-15,-3-4 14 16,-1-14-4-16,-3-16 2 16,0-17-4-16,-2-19-17 15,1-11-19-15,5-18-5 16,-1-4-9-16,2-14-10 16,1 5 1-16,4-1 3 15,-1 12 5-15,7 13 15 16,2 21 14-16,3 24 16 15,0 17 4-15,4 30 5 16,-7 8-3-16,3 20-4 0,-7 2-12 16,-1 5 1-16,-4-9-5 15,-1 0-5-15,-3-17-1 16,-3-8 0-16,0-15-5 16,-4-13 1-16,-2-17-4 15,-2-18-1-15,1-7-3 16,-3-14-2-16,4-2-2 0,-1-13-1 15,1 6-2-15,4-7-2 16,1 5 0-16,3 1 0 16,1 15 3-16,4 11 6 15,0 16 6-15,5 18 1 0,-2 15 1 16,2 13-1 0,0 5-3-16,-3 11-4 15,-2-2-2-15,-1-1-1 16,-4-5-3-16,1 3-10 15,-2-10-10-15,3-2-33 16,-3-9-26-16,0-4-227 16,1-9 44-16</inkml:trace>
          <inkml:trace contextRef="#ctx0" brushRef="#br0" timeOffset="3442.1197">3663-288 741 0,'-5'21'160'0,"3"-1"-160"0,2-4-141 15</inkml:trace>
          <inkml:trace contextRef="#ctx0" brushRef="#br0" timeOffset="3257.9509">3846-30 672 0,'24'61'140'16,"-5"-9"64"-16,-2 11-208 15,-7-9-8-15,-1 0-24 16,-7-11-23-16,-7-4-145 0,-1-16 25 15</inkml:trace>
        </inkml:traceGroup>
        <inkml:traceGroup>
          <inkml:annotationXML>
            <emma:emma xmlns:emma="http://www.w3.org/2003/04/emma" version="1.0">
              <emma:interpretation id="{7F84E6A0-23D3-4DEF-A40F-849AF87EFE24}" emma:medium="tactile" emma:mode="ink">
                <msink:context xmlns:msink="http://schemas.microsoft.com/ink/2010/main" type="inkWord" rotatedBoundingBox="18366,924 19543,915 19547,1507 18370,151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028.5887">4453-258 562 0,'7'13'190'16,"6"14"55"-16,-1 8-137 16,3 21 21-16,-3 3-44 15,4 13-7-15,-1-7-24 16,1 3-21-1,0-14-26-15,4-2 23 16,0-15-12-16,3-8-1 16,-2-11-5-16,6-12 1 15,-5-12-2-15,-1-12 0 16,-4-7-4-16,-1-13 0 0,-9-3-4 16,-2-7 0-1,1 3-1-15,-5-4-7 0,-2 3-9 0,-5-10-27 16,1 6-23-16,-2-2 114 15,1 5-369-15,-6 6 149 16</inkml:trace>
          <inkml:trace contextRef="#ctx0" brushRef="#br0" timeOffset="4616.677">4968-30 551 0,'18'48'173'16,"-4"-1"38"-16,-1 0-145 16,0-11-15-16,-6 1-4 15,-2-12 11-15,-1-8 18 16,-3-8-18-16,1-13-7 15,-2-14-7-15,0-14-26 16,2-8-24-16,0-15 10 16,1-3-1-16,1-8-2 15,1 7 0-15,4 1 3 0,0 15 1 16,6 13 6 0,-1 13 6-16,4 23 8 0,-2 14 1 0,2 17 3 15,-3 10-7 1,1 12 0-16,-2 0-9 0,2 2-3 15,-3-10-2 1,1-3 0-16,-1-10-3 0,-4-11 0 16,0-11 1-1,-2-13-1-15,-2-12-2 0,1-12 1 16,-1-4-1 0,2-18 0-16,-2 1-3 0,3-8 1 15,1 5-1-15,1-7 0 16,3 13-1-16,5 3 3 15,2 14 2-15,3 15 6 0,2 16 7 0,6 16-3 16,-4 11-2-16,-1 11-2 31,-2-1-9-31,-4 8-25 16,-6-5-12-16,0 1-29 16,-3-9-29-16,2-5-246 0,1-9 62 15</inkml:trace>
        </inkml:traceGroup>
        <inkml:traceGroup>
          <inkml:annotationXML>
            <emma:emma xmlns:emma="http://www.w3.org/2003/04/emma" version="1.0">
              <emma:interpretation id="{07B86555-A0CC-4155-88D2-8B7ED6A14505}" emma:medium="tactile" emma:mode="ink">
                <msink:context xmlns:msink="http://schemas.microsoft.com/ink/2010/main" type="inkWord" rotatedBoundingBox="20230,277 23790,250 23800,1549 20240,1576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997.7087">6892-114 462 0,'25'21'258'16,"0"8"-12"-16,2 18-77 15,-5 3-83-15,1 5-10 16,-9-4-23-16,-3-3 2 16,-4-10-12-16,1-6-1 15,-3-10-11-15,-1-8 2 16,-4-9-9-16,-2-12-5 0,0-9-5 16,-5-13-2-16,3-5-8 0,-1-7-2 15,3 0-1-15,2-8-1 16,4 6 1-16,3-11-2 15,7 2 1-15,1 0 0 16,4 13 2-16,6 3 1 31,1 16 6-31,4 15 5 16,1 12 1-16,1 14 0 16,0 10 0-16,2 12-2 0,-7-3-4 15,2 6 3-15,-4-6-1 16,-3-1 1-16,-6-5-2 15,0 0-1-15,-9-10-3 0,-3-3-1 16,-4-6 0-16,-6-10-1 16,1-3 0-16,-10-2-1 15,-1-6-2-15,-3-1-2 16,-1-4-3-16,-7 1-1 16,4-1 1-16,-6 0-1 15,6 4 2-15,-1 5-1 16,10 6 1-16,1 3-1 15,8 5 1-15,3 8-1 16,4 2 2-16,3 1 0 16,6 0 1-16,3-1-5 15,4-4-7-15,4-4-6 16,3-5-27-16,2-5-25 16,0-4-48-16,3-7-220 15,-1-4 38-15</inkml:trace>
          <inkml:trace contextRef="#ctx0" brushRef="#br0" timeOffset="6697.6013">7673-333 532 0,'11'16'196'0,"5"-4"42"32,11-3-117-32,7-1-32 0,5-7 8 15,-1-6-17-15,7-4-1 16,1-7-47-16,3-2-34 15,-4-2 11-15,5-1-33 16,-11 3-32-16,5 7-3 16,-12 4 12-16,2 1-91 15,-12 8-140-15,-3 2 35 16</inkml:trace>
          <inkml:trace contextRef="#ctx0" brushRef="#br0" timeOffset="6467.3794">7858-77 605 0,'-6'0'176'0,"-3"-3"55"16,-1 5-164-16,6-2 0 0,0 1 9 15,-1 3 19-15,-2 1-27 16,0 4-7-16,-13 20-9 16,-25 63-23-16,47-57-16 15,3 14 14-15,8-2-4 16,1 3-3-16,6-9-2 15,3 0-11-15,-3-14-3 0,5-5 0 0,-3-13 10 16,-3-16 6 0,-4-10 6-16,-1-18-2 15,-5-9 1-15,-4-15-5 16,-3 0-3-16,-2-15-7 16,-7 4 3-16,0-19-3 15,1 4-3-15,1-19-5 16,1 13-1-16,6-13-1 15,0 17 0-15,3-2-1 16,1 17-1-16,1 2-15 16,-3 20-10-16,1 5-37 15,-3 18-22-15,-2 13-50 16,0 6-14-16,-4 14-189 16,-5 10 42-16</inkml:trace>
          <inkml:trace contextRef="#ctx0" brushRef="#br0" timeOffset="5357.3332">6318-829 645 0,'3'42'284'15,"6"26"-3"-15,2 13-185 16,3 23 4-16,-3-4-46 16,5 15-45-16,-1-13 21 15,-1 8-5-15,-3-20-6 0,-2-1 0 16,-6-22-4-16,1-12-5 16,-4-21 2-16,2-7 3 15,-2-19-3 1,-4-16-1-16,2-10-1 15,-1-16-4-15,-3-9-5 16,6-12-2-16,0-3-3 16,6-10 0-16,1 7 0 15,6 2 0-15,-1 14 1 0,10 9 3 16,-3 20 2 0,3 16 5-16,1 16 4 0,6 18 3 15,-4 9 1-15,2 16-2 16,-4-1-5-16,-1 3-2 15,-8-9-3-15,4 5 0 16,-5-14-1-16,-2 6 0 16,-2-10-4-16,1-1-3 15,-4-11-25-15,-3-6-32 16,1-8-25-16,1-11 365 16,-3-9-617-16,-2 3 327 0</inkml:trace>
          <inkml:trace contextRef="#ctx0" brushRef="#br0" timeOffset="7044.8351">8299-102 524 0,'13'27'231'16,"1"13"15"-16,-5 3-109 15,2 9-46 1,-2 0-15-16,3 3-4 0,-3-8-11 15,6 0-4-15,-5-13-14 16,7-11-2-16,1-10-11 16,3-10-4-16,1-13-8 15,3-14 4-15,-6-5-4 16,-2-12-1-16,-1-4-4 16,-4-8-3-16,-6 0-6 0,1-8-9 15,-7 2-10-15,-4-7-7 16,3 8-24-16,-3-3-36 15,2 11-17-15,-1 5-234 16,3 13 44-16</inkml:trace>
          <inkml:trace contextRef="#ctx0" brushRef="#br0" timeOffset="7666.2348">8707-317 523 0,'71'95'252'16,"-55"-47"2"-16,1 21-124 16,-3 2-40-16,-1 5-33 15,-4-12-10-15,0 1-7 16,-2-18-9-16,0-8 2 15,0-16-2-15,-3-10-2 16,-3-13-4-16,1-20-2 0,0-12-5 16,-4-15-5-16,2-5-7 15,-3-14 0-15,-1 1-1 16,0-14-1-16,4 6-2 16,6-6 1-16,3 16 2 15,5 7 8-15,4 28 3 16,4 13 5-16,-3 21 2 15,5 19 0-15,-3 11-8 16,3 21-1-16,-5 0-4 16,-1 13-3-16,0-10-3 0,2 6 1 15,-2-17-2-15,-2-5 0 16,-2-17 1-16,-5-9-1 16,0-12 0-16,-1-19 1 15,-1-7-2-15,2-16 0 16,1-3-1-16,-4-15 1 15,3 6-3-15,0-10-1 16,3 12 0-16,1-1-1 16,3 15 0-16,7 7 2 15,-1 19 3-15,3 15 1 16,0 13 1-16,2 19 0 16,-5 7-1-16,-1 13-1 15,-3-3-1-15,0 5-5 16,-4-11-7-16,3 0-24 15,-5-13 6-15,6-1-103 16,2-11-226-16,0-6 54 0</inkml:trace>
          <inkml:trace contextRef="#ctx0" brushRef="#br0" timeOffset="7981.006">9721-278 308 0,'-4'-10'336'16,"4"4"-92"-16,0 10-173 0,0-2 205 15,0 1-218-15,2 6 6 16,12 29-3-16,24 64 1 16,-22-53-15-16,6 8-1 15,-5-10-15-15,5 5-4 16,-6-15-13-16,-3 1 2 15,-4-11-2-15,-9 0 4 16,-9-7-4-16,-6 1-5 16,-3-6-10-16,-5-8-9 15,0-5-34-15,-1-6-20 16,5-3-8-16,-1-4-8 16,6-2-253-16,3-6 99 15</inkml:trace>
        </inkml:traceGroup>
        <inkml:traceGroup>
          <inkml:annotationXML>
            <emma:emma xmlns:emma="http://www.w3.org/2003/04/emma" version="1.0">
              <emma:interpretation id="{7E88A2D4-5AA1-48D6-84B6-3AB1BC0F6DBB}" emma:medium="tactile" emma:mode="ink">
                <msink:context xmlns:msink="http://schemas.microsoft.com/ink/2010/main" type="inkWord" rotatedBoundingBox="24036,336 25828,322 25841,1979 24048,1993"/>
              </emma:interpretation>
              <emma:one-of disjunction-type="recognition" id="oneOf3">
                <emma:interpretation id="interp3" emma:lang="" emma:confidence="0">
                  <emma:literal>origin</emma:literal>
                </emma:interpretation>
                <emma:interpretation id="interp4" emma:lang="" emma:confidence="0">
                  <emma:literal>ongn</emma:literal>
                </emma:interpretation>
                <emma:interpretation id="interp5" emma:lang="" emma:confidence="0">
                  <emma:literal>o"gn</emma:literal>
                </emma:interpretation>
                <emma:interpretation id="interp6" emma:lang="" emma:confidence="0">
                  <emma:literal>o'gn</emma:literal>
                </emma:interpretation>
                <emma:interpretation id="interp7" emma:lang="" emma:confidence="0">
                  <emma:literal>sign</emma:literal>
                </emma:interpretation>
              </emma:one-of>
            </emma:emma>
          </inkml:annotationXML>
          <inkml:trace contextRef="#ctx0" brushRef="#br0" timeOffset="8466.6983">10157-120 487 0,'3'4'257'16,"-1"3"9"-16,-4 11-97 0,0 7-48 15,-1 18-13 1,-2 6-42-16,1 12-8 0,4-2-20 16,0 2-4-1,4-14-15-15,4-1-2 0,3-19-8 16,4-11 2 0,4-12 1-16,5-17 2 0,-3-14-3 15,6-12-3-15,-7-10 1 16,-6-10-4-16,-3 7-3 15,-4-5 2-15,-10 8-3 16,-8 1-11-16,-5 7-7 16,-9-1-18-16,-2 12-21 0,-4 3-15 15,4 12-33 1,-5 8-225-16,5 6 63 0</inkml:trace>
          <inkml:trace contextRef="#ctx0" brushRef="#br0" timeOffset="8836.7838">10298-847 528 0,'13'11'279'0,"0"9"-11"16,-4 19-102-16,0 4-98 15,-4 18-24-15,-5-5-26 16,0 0-8-16,-2-15-7 16,6 0-3-16,-2-21-6 15,3-7-20-15,4-17-9 16,3-7-15-16,-3-12-11 0,4-8 17 16,-2-1 14-16,-2-6 8 15,-4 8 16-15,2-1 15 16,-5 10-10-16,3 10 3 15,-1 13 7-15,0 9 10 16,-4 16 12-16,3 19 2 16,-3 4-5-16,0 15-28 15,2 1-32-15,5 6-36 16,0-11-187-16,8 4 33 16</inkml:trace>
          <inkml:trace contextRef="#ctx0" brushRef="#br0" timeOffset="9353.0121">10894-344 302 0,'-12'-20'328'0,"-8"6"-71"15,2 14-156-15,-2 12 205 31,1 13-218-31,-5 15-19 16,5 8 0-16,-1 15-20 16,5 0-22-16,1 5 3 0,7-9 3 15,3-5-22-15,4-18-6 16,9-9 0-16,2-14-1 16,5-11 1-16,-1-10-1 0,6-11 0 15,-3-7-1 1,4-8-1-16,-4-3-1 15,-2-10-1-15,-4 4 0 16,-1-2 0-16,-4 7-1 16,0 10-1-16,-1 22 2 15,1 17 1-15,-2 20 8 0,2 26 9 0,-3 11 11 16,0 18-8-16,-4 0-1 16,1 11-6-16,-1-9-10 15,-1 6-8-15,-1-15 6 16,-2 3 0-16,-3-14-1 15,-2-5 0-15,-2-22-5 16,-3-8-5-16,3-15-20 16,-1-15-26-1,-1-13-10-15,6-14-6 16,2-6-32-16,-1-22-82 16,4-8-124-16,4-19-9 15</inkml:trace>
          <inkml:trace contextRef="#ctx0" brushRef="#br0" timeOffset="9684.7212">11043-254 682 0,'25'25'289'0,"1"25"25"16,-5 11-189-16,2 16-6 16,-6-1-58-16,2 6-9 0,-3-14-21 15,1-5-2-15,-5-22-5 31,3-8 6-31,-6-24-4 16,1-24-3-16,1-13-4 16,2-23-4-16,1-4-9 15,2-13-3-15,2 1 9 16,4-10 1-16,3 14 2 16,5 2-1-16,3 14 2 0,4 17-8 15,1 25 10-15,7 19 1 16,-4 24 2-16,8 23-3 15,-5 9-2-15,5 18-13 16,-8-4-24-16,4 11-36 0,-9-14-30 16,2 12-317-16,-10-12 61 15</inkml:trace>
        </inkml:traceGroup>
      </inkml:traceGroup>
    </inkml:traceGroup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3T08:55:19.530"/>
    </inkml:context>
    <inkml:brush xml:id="br0">
      <inkml:brushProperty name="width" value="0.10583" units="cm"/>
      <inkml:brushProperty name="height" value="0.10583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2A8648C2-6699-466D-BAEF-6116F5BFE102}" emma:medium="tactile" emma:mode="ink">
          <msink:context xmlns:msink="http://schemas.microsoft.com/ink/2010/main" type="inkDrawing" rotatedBoundingBox="5276,14101 11824,14242 11754,17473 5207,17332" hotPoints="11979,16011 8354,17456 4671,16166 8296,14721" semanticType="enclosure" shapeName="Ellipse"/>
        </emma:interpretation>
      </emma:emma>
    </inkml:annotationXML>
    <inkml:trace contextRef="#ctx0" brushRef="#br0">3279 821 469 0,'-36'3'145'0,"-7"-6"28"15,8 3-135 1,-8-6-10-16,-14 3-13 15,-6 1-14 1,-9 4 0-16,-3 1 6 0,-6-1 13 16,17 5 7-1,-6-1 7-15,5 1 15 0,-9-2 5 16,10 1 2-16,-21-6-1 16,5 0-2-16,-14 0-8 15,10 0-11-15,-6-2-11 16,15 0-7-16,-6 0-5 15,13 1-5-15,-7 1-3 16,3 0-1-16,-13 0-1 16,8 1 0-16,-13 3-1 15,8-2 1-15,-6 5 0 16,13-2 0-16,-6 6 4 16,14-2 2-16,-13 7 2 15,2-3 1-15,-8 5 4 16,9-2-1-16,-9 5 1 15,14-3-2-15,6 6-1 16,12-6-4-16,-2 3-2 16,15 1-1-16,0-3-1 0,8 1-2 15,5 7 0-15,8-4 0 0,4 4-1 16,3 0 0 0,1 6-1-16,1-5 1 0,2 3 0 15,2-4 0 1,0 1 1-16,3-8-1 0,0 4 2 15,-1-8 0 1,0 5 0-16,-2-3 0 0,1 11 1 16,-1-6-1-1,2 4 4-15,-4 0 1 0,-2 2 1 16,2-6 1 0,-2 4 1-16,4-4-4 0,2 3-2 15,5-5-2-15,1 6-1 16,5-6-1-16,1 5 0 15,5-1-1-15,5 2 1 16,-1-4 0-16,3 4 0 16,3-4 0-16,1 6-1 15,-1-6 1-15,7 6 0 16,-4-2 0-16,9 7 0 16,-2-5 0-16,8 8 0 15,-3-2 0-15,6 2 0 0,-3-6 0 16,8 6 0-1,4-4 0-15,17 4 0 0,2-2 0 16,14 6 0 0,-8-7 0-16,11 5 0 0,-11-6 0 15,9 3 0 1,-5-9 1-16,21 1-1 0,-8-6 0 0,15-1 1 16,-12-3 0-1,16-2 0-15,-16 2 2 0,16 6 0 16,-2-1-1-1,22 8 1-15,-13 1-1 0,19 9 0 16,-10-1-1 0,18 6 1-16,-14 1-1 0,16 0-1 15,-15-10 0 1,17 1 2-16,-18-9-1 0,23-4 10 16,-18-9 0-16,22 0 2 15,-18-7-1-15,19-2 2 16,-17-3-10-16,14-4 0 15,-15-6 0-15,17-6 1 16,-18-10-2-16,16-17-1 16,-16-10 1-16,16-19-2 15,-22-7-1-15,9-18 2 16,-17 6-1-16,8-19 0 16,-17 8 1-16,3-19-1 0,-25 6 0 15,-6-24 0 1,-19 13-1-16,-4-21 2 0,-18 10-1 15,-8-14 1 1,-19 12 0-16,-20-16 0 0,-19 20 0 16,-18-14 0-1,-16 17 1-15,-25-10-1 0,-8 20-1 16,-37-15 1-16,-11 25-1 16,-38-12 0-16,2 21 0 15,-48 4-6-15,17 25-8 16,-30 15-30-16,11 26-24 15,-39 22-24-15,40 23-244 16,-39 20 59-16</inkml:trace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3T08:56:02.417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FF6FFCE-576E-4810-93F9-48FBA53527E2}" emma:medium="tactile" emma:mode="ink">
          <msink:context xmlns:msink="http://schemas.microsoft.com/ink/2010/main" type="writingRegion" rotatedBoundingBox="16495,12431 17288,14744 16589,14983 15796,12671"/>
        </emma:interpretation>
      </emma:emma>
    </inkml:annotationXML>
    <inkml:traceGroup>
      <inkml:annotationXML>
        <emma:emma xmlns:emma="http://www.w3.org/2003/04/emma" version="1.0">
          <emma:interpretation id="{C6205E03-51D4-4471-972E-8724E000384D}" emma:medium="tactile" emma:mode="ink">
            <msink:context xmlns:msink="http://schemas.microsoft.com/ink/2010/main" type="paragraph" rotatedBoundingBox="16495,12431 17288,14744 16589,14983 15796,126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FB68A8E-52CA-43FF-9CD4-50D97B6E7659}" emma:medium="tactile" emma:mode="ink">
              <msink:context xmlns:msink="http://schemas.microsoft.com/ink/2010/main" type="line" rotatedBoundingBox="16495,12431 17288,14744 16589,14983 15796,12671"/>
            </emma:interpretation>
          </emma:emma>
        </inkml:annotationXML>
        <inkml:traceGroup>
          <inkml:annotationXML>
            <emma:emma xmlns:emma="http://www.w3.org/2003/04/emma" version="1.0">
              <emma:interpretation id="{E06838EE-214B-4D1E-B6E9-FC6D6B3F6653}" emma:medium="tactile" emma:mode="ink">
                <msink:context xmlns:msink="http://schemas.microsoft.com/ink/2010/main" type="inkWord" rotatedBoundingBox="16495,12431 17288,14744 16589,14983 15796,1267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39 51 500 0,'-2'-8'212'0,"-1"1"19"15,-3 2-118-15,1-2-41 16,-1 1-24-16,1 1-1 0,0 0-15 15,1-1 7-15,0 3 4 16,3 3 5-16,1 5-1 16,10 40 0-16,41 106 17 15,-15-45-41-15,8 5-2 16,3 2-13-16,0-11-2 16,-15-26-4-16,6 1-8 15,-13-18-7-15,-7-2-10 16,-7-15-16-16,-4-8-21 15,-7-18-17-15,-7-13-15 0,-4-11-205 16,-4-16 61-16</inkml:trace>
          <inkml:trace contextRef="#ctx0" brushRef="#br0" timeOffset="475.1015">-28 78 480 0,'-17'-13'210'0,"-1"2"8"15,3 2-116-15,1 6-27 0,3-3-34 16,0 8-9-16,-1 2-11 15,3 10-11-15,2 8-4 16,-4 17-1-16,5 10-1 16,-1 10 0-16,0 2 0 15,-2 0 0-15,4-15 0 16,-4-2 3-16,7-18 2 16,-2-8 2-16,4-14 0 15,0-17-1-15,0-10-3 16,6-16-1-16,-1-12-3 0,6-13 0 15,2 1-1 1,3-7 3-16,0 4 4 0,2-4 12 16,0 12 4-16,7-1 7 15,0 10 1-15,5 12 0 16,6 13-11-16,9 10-2 16,0 16-9-16,11 18-4 15,1 8-10-15,4 15-29 16,-7 8-30-16,-4 6-241 15,-8-1 44-15</inkml:trace>
          <inkml:trace contextRef="#ctx0" brushRef="#br0" timeOffset="1120.2585">428 1467 448 0,'-18'2'389'0,"11"1"-102"15,11 17-267-15,8 7 269 16,3 18-282-16,6 8-5 16,1 17-1-16,-4-9-1 15,0 8-2 1,-6-14-1-16,-1 1 2 16,-4-9 1-16,-5-4 1 15,-4-15 10-15,-3-8 13 16,-6-14 0-16,-1-21 1 15,-3-12 0-15,1-19-10 16,-1-15-11-16,3-20-1 16,3-4-3-16,4-22 0 0,1 6-1 0,8-3 0 15,1 18 0-15,7 11 0 16,6 33 0-16,11 24 7 16,5 26 3-16,11 27 2 15,2 25 2-15,10 13 0 16,-5 4-6-16,2 13-3 15,-13-13-2 1,-7 1-1-16,-19-5 0 16,-12 3 1-16,-17-15 0 15,-13 1 0-15,-5-10 2 16,-8-7 1-16,-1-12 0 16,-4-5 0-16,6-19-16 15,-3-5-18-15,10-11-20 0,2-17-35 16,10-12-20-16,4-7-65 15,9-5-63-15,7-11-51 16,5 7-49-16</inkml:trace>
        </inkml:traceGroup>
      </inkml:traceGroup>
    </inkml:traceGroup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3T08:56:13.561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0E96FFA-EBE7-48CD-94CF-CC01FD415552}" emma:medium="tactile" emma:mode="ink">
          <msink:context xmlns:msink="http://schemas.microsoft.com/ink/2010/main" type="writingRegion" rotatedBoundingBox="17205,9834 31611,10046 31535,15216 17129,15004"/>
        </emma:interpretation>
      </emma:emma>
    </inkml:annotationXML>
    <inkml:traceGroup>
      <inkml:annotationXML>
        <emma:emma xmlns:emma="http://www.w3.org/2003/04/emma" version="1.0">
          <emma:interpretation id="{D01DFB0F-E9E2-485D-BBEC-2005A6DED499}" emma:medium="tactile" emma:mode="ink">
            <msink:context xmlns:msink="http://schemas.microsoft.com/ink/2010/main" type="paragraph" rotatedBoundingBox="19546,9868 31611,10046 31588,11604 19523,1142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4E34C39-9816-427B-A794-1CCF889215B5}" emma:medium="tactile" emma:mode="ink">
              <msink:context xmlns:msink="http://schemas.microsoft.com/ink/2010/main" type="inkBullet" rotatedBoundingBox="19541,10185 20360,10197 20351,10773 19533,10761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4039-2537 428 0,'-16'5'182'0,"-13"4"23"16,-3 2-104-16,-13 1 1 15,-3 1-20-15,-10 8-5 16,3-1-12-16,-12 7-13 16,10 2-9-16,-6 7-8 0,13-2-12 15,-4 2-3-15,16-4-2 0,2 2 10 16,15-7-1-16,5-4-2 16,12-5-3-16,11 2-3 31,11-7-13-31,16 3-5 15,8-2 0-15,17 6-6 16,4-4-8-16,17 4-36 16,5 0 555-16,14 5-819 15,-6-2 429-15</inkml:trace>
        <inkml:trace contextRef="#ctx0" brushRef="#br0" timeOffset="-465.1966">3467-2333 450 0,'-4'4'188'0,"4"-1"15"0,2 1-111 15,3 0-3-15,28 6-9 16,69 10-9-16,-55-16-6 15,17 3-9-15,1 0-20 16,12 2-20 0,-9-2-4-16,4 4-5 15,-16-4-9-15,-8-1-4 16,-17-5 14-16,-8-4-281 16,-9-1 94-16</inkml:trace>
      </inkml:traceGroup>
      <inkml:traceGroup>
        <inkml:annotationXML>
          <emma:emma xmlns:emma="http://www.w3.org/2003/04/emma" version="1.0">
            <emma:interpretation id="{42562191-366C-4024-B992-B8E2C2687A3E}" emma:medium="tactile" emma:mode="ink">
              <msink:context xmlns:msink="http://schemas.microsoft.com/ink/2010/main" type="line" rotatedBoundingBox="21071,9891 31611,10046 31588,11604 21048,11449"/>
            </emma:interpretation>
          </emma:emma>
        </inkml:annotationXML>
        <inkml:traceGroup>
          <inkml:annotationXML>
            <emma:emma xmlns:emma="http://www.w3.org/2003/04/emma" version="1.0">
              <emma:interpretation id="{64CB71F2-C6F5-4009-A966-01E477CADDEE}" emma:medium="tactile" emma:mode="ink">
                <msink:context xmlns:msink="http://schemas.microsoft.com/ink/2010/main" type="inkWord" rotatedBoundingBox="21066,10209 23332,10242 23322,10952 21056,1091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642.0366">6046-2311 627 0,'21'32'218'0,"1"15"34"16,-1 5-167-16,5 18-22 16,-5-7-27-16,2 5-1 0,-6-9-9 15,1-7-4-15,-8-18 7 16,1-10 3-16,-5-17-7 16,1-20-2-16,0-17-8 15,0-17-4-15,0-9-9 0,0-14-1 16,2 6 0-16,0-12 0 15,-1 14-1-15,4-5 1 16,1 19-1-16,5 3 1 16,-2 23 0-16,7 19 11 15,0 15 3 1,3 26 2-16,-3 10-1 16,0 12-2-16,1 1-9 15,-3 3-1-15,-5-12-3 16,0 0 0-16,-1-10 1 15,-6-14 0-15,1-10-1 16,-4-14 4-16,-3-17-1 16,3-14-1-16,1-7 1 0,0-11-1 15,2 2-3-15,2-7 0 16,-4 11 0-16,4 1 0 16,-2 11-1-16,3 4-102 15,-1 12 102-15,4 14 103 16,-1 14 102-16,2 13-204 15,-3 6 104 1,3 12-105-16,-2-1-105 0,0 3-104 16,-1-1 168-16,3 1-26 15,-3-12-25-15,1-9-227 16,-1-15 44-16</inkml:trace>
          <inkml:trace contextRef="#ctx0" brushRef="#br0" timeOffset="2015.4196">7022-2485 390 0,'-7'-6'282'16,"7"5"-45"-16,-2 6-48 16,2-5-166-16,2 2 498 15,0-1-746-15,3 3 380 16</inkml:trace>
          <inkml:trace contextRef="#ctx0" brushRef="#br0" timeOffset="1842.6719">7017-2248 514 0,'23'52'229'16,"-1"3"-2"-16,-6 10-106 0,2-8-110 0,-2 6-17 31,-5-9-21-31,-2-7-200 0,-4-13 55 0</inkml:trace>
          <inkml:trace contextRef="#ctx0" brushRef="#br0" timeOffset="569.4994">4876-2205 548 0,'19'104'176'0,"-2"-45"19"16,-5-12-157-16,4-2-6 16,-1-15-9-16,-5-5-8 0,-2-10 23 0,-5-15 3 15,-3-9-2-15,-2-20-13 16,1-5-9-16,-5-18-10 15,-1 0-5-15,2-11-5 16,-1 2 3-16,3-9-1 31,3 11 1-31,9 3 8 16,5 16 6-16,11 15 9 16,4 22 17-16,10 15 9 0,1 10-5 0,8 14-4 15,-3 3-6-15,0 8-14 16,-4-2-8-16,-7 3 0 15,-12-7 3-15,-6 4 9 16,-14-5 0-16,-13 1 2 16,-9-3-4-16,-10-2-5 15,-6-6-9-15,-7-5-6 16,3-9-12-16,-4-5-11 16,2-5-13-16,1-14-34 15,10-2-30-15,3-12-217 16,12-7 41-16</inkml:trace>
          <inkml:trace contextRef="#ctx0" brushRef="#br0" timeOffset="1098.0945">5726-2338 236 0,'0'5'295'15,"-7"4"-68"-15,-4 4-136 16,-5 3 166-16,-2 0-163 16,-3 11-16-16,-1 0-25 0,-1 11 11 15,3-6-21-15,0 13-16 16,8 0 4-16,5 7 4 15,5-7-17-15,13 7-5 16,1-13-6 0,12-3-3-16,1-16-2 15,9-4 0-15,-2-13 0 16,8-13 1-16,-6-10-1 0,0-20 2 16,-5-8-1-16,-6-11 0 15,-7 3 0-15,-7-3 0 16,-7 12-1-16,-8-1 1 15,-4 14-1-15,-8 0 1 16,0 12-2-16,-2 6 0 16,2 11-1-16,2 6-1 15,3 12-1-15,3 14 1 16,6 11-1-16,2 12 1 16,4 2 1-16,0 7 0 15,3-5-1-15,2 2-7 16,4-12-9-16,3-1-24 15,4-12-13-15,4-13-47 16,1-13-108-16,-1-12-94 16,-4-14-29-16</inkml:trace>
        </inkml:traceGroup>
        <inkml:traceGroup>
          <inkml:annotationXML>
            <emma:emma xmlns:emma="http://www.w3.org/2003/04/emma" version="1.0">
              <emma:interpretation id="{35A4A8A4-7D27-4116-99DE-04BCB6B79DEF}" emma:medium="tactile" emma:mode="ink">
                <msink:context xmlns:msink="http://schemas.microsoft.com/ink/2010/main" type="inkWord" rotatedBoundingBox="23792,10290 24139,10296 24132,10788 23784,10783"/>
              </emma:interpretation>
              <emma:one-of disjunction-type="recognition" id="oneOf2">
                <emma:interpretation id="interp2" emma:lang="" emma:confidence="0">
                  <emma:literal>\</emma:literal>
                </emma:interpretation>
                <emma:interpretation id="interp3" emma:lang="" emma:confidence="0">
                  <emma:literal>'</emma:literal>
                </emma:interpretation>
                <emma:interpretation id="interp4" emma:lang="" emma:confidence="0">
                  <emma:literal>I</emma:literal>
                </emma:interpretation>
                <emma:interpretation id="interp5" emma:lang="" emma:confidence="0">
                  <emma:literal>•</emma:literal>
                </emma:interpretation>
                <emma:interpretation id="interp6" emma:lang="" emma:confidence="0">
                  <emma:literal>`</emma:literal>
                </emma:interpretation>
              </emma:one-of>
            </emma:emma>
          </inkml:annotationXML>
          <inkml:trace contextRef="#ctx0" brushRef="#br0" timeOffset="8395.6545">7729-2336 431 0,'-62'-33'168'0,"47"21"31"16,4-1-117-16,1 2-2 15,1 2-13-15,1 1 3 0,5 0-11 16,-1 3 13-16,3 3 0 16,1 0-3-16,0 1-8 0,0-1 4 15,1 2-19-15,5 3-4 16,1 5-11-16,18 33-2 16,50 61-10-16,-50-43-1 31,-5-7 3-31,2 4 2 15,-4-8-6-15,3-3-3 0,-3-11-3 16,4-5-11-16,-4-13-12 16,3-12-50-16,-3-13-292 15,6-14 72-15</inkml:trace>
        </inkml:traceGroup>
        <inkml:traceGroup>
          <inkml:annotationXML>
            <emma:emma xmlns:emma="http://www.w3.org/2003/04/emma" version="1.0">
              <emma:interpretation id="{FA38B8C8-9388-44F3-B7DC-114064B41988}" emma:medium="tactile" emma:mode="ink">
                <msink:context xmlns:msink="http://schemas.microsoft.com/ink/2010/main" type="inkWord" rotatedBoundingBox="23945,10335 25134,10352 25127,10890 23938,10872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959.3563">7939-2369 246 0,'72'58'169'16,"-50"-35"13"-1,-4-1-31-15,5 5-9 16,-3 3-45-16,3 6-18 16,0-4-12-16,1 11-33 15,-3-3 5-15,1-1 6 16,-3-6-3-16,-2-1-19 15,-5-14-3-15,-1-4 5 0,-4-12-1 16,0-15 6-16,-1-4-3 0,1-16-1 16,-4-6-5-16,3-8 0 15,-4 4-2-15,-1-9-2 16,1 11-1-16,4 3-3 16,-1 9-4-16,6 8 3 15,1 14 3-15,6 10 4 16,0 12 2-16,7 11 4 0,0 9 0 15,2 6-10-15,-3 2-4 16,-1 2-6-16,-3-6-3 16,-2 3-6-16,-2-10 4 15,-4-5 0-15,-1-4 0 16,-4-7 0-16,-1-7 1 0,-1-9 0 31,1-9 1-31,-6 6-3 16,1-3 0-16,3-15-2 15,23-71-2-15,-15 44-1 16,-3 1 1-16,6-1 0 16,-3 10 3-16,4 2 0 15,2 16 4-15,6 17 4 0,1 15 1 16,4 19 1-16,-4 10 0 0,2 15-3 16,-6-4-5-16,-1 5 4 31,-2-5 4-31,0 0-82 15,-7-12-275-15,-4-1 71 16</inkml:trace>
          <inkml:trace contextRef="#ctx0" brushRef="#br0" timeOffset="2430.6776">7756-2132 696 0,'11'4'230'0,"-2"10"48"16,-2 4-199-16,-1 7 7 16,-1 0-28-16,0 10 0 15,1-7-7-15,-1-1-5 16,2-7-13-16,-1-6-4 16,-1-8-8-1,0-8-3-15,3-9 1 0,-8 7 1 16,0-3-4-16,3-12-2 0,1-19-8 15,5-55-7-15,-11 58-8 16,0-4-21-16,-3 3-16 16,1-2-15-16,4 2-34 15,-2-3-14-15,4 8 13 16,2 8-9-16,5 5-10 16,0 9-51-16,2 7-57 15,1 4-4-15,2 4-87 16</inkml:trace>
        </inkml:traceGroup>
        <inkml:traceGroup>
          <inkml:annotationXML>
            <emma:emma xmlns:emma="http://www.w3.org/2003/04/emma" version="1.0">
              <emma:interpretation id="{A91081D9-D7CF-4AB1-A5E2-667EACA2B812}" emma:medium="tactile" emma:mode="ink">
                <msink:context xmlns:msink="http://schemas.microsoft.com/ink/2010/main" type="inkWord" rotatedBoundingBox="25887,9961 31611,10046 31588,11604 25864,11520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4506.6949">10296-2462 616 0,'75'142'219'0,"-44"-67"33"0,-4-3-171 0,0 9-9 16,-6-18-32-16,-1-1-1 16,-6-11-9-1,-3-12 1-15,-6-17 0 16,-1-12 9-16,-6-13-3 0,-3-21 0 15,1-8-3-15,-3-16-1 16,2-6-11-16,3-4-2 16,2 1-8-16,5-2-2 15,8 14-7-15,3 2 2 32,2 12 1-32,9 15 8 15,-4 18 2-15,6 12 3 16,-2 13-2-16,0 15-4 15,-6 2-7-15,6 14-7 0,-4-3-9 16,1 12-13-16,1-11-12 16,-2 3-27-16,-5-14-22 15,4-4-258-15,-8-18 64 0</inkml:trace>
          <inkml:trace contextRef="#ctx0" brushRef="#br0" timeOffset="4838.1328">11123-2171 677 0,'22'43'182'0,"1"14"79"0,-1 1-198 16,3 14 13-16,-4-15 5 15,6 2-28-15,-3-14-1 16,4-5 11-1,-3-21-9-15,0-12 5 16,1-12-2-16,-3-18-6 0,-7-8-11 16,-5-15 0-16,0-3-8 15,-8-8-12-15,-1 3-13 16,0-5-24-16,-2 5-21 16,-4-9-55-16,1 7-27 15,-3-3-251-15,-3 5 45 0</inkml:trace>
          <inkml:trace contextRef="#ctx0" brushRef="#br0" timeOffset="5230.6039">11710-2282 676 0,'4'5'262'16,"6"18"26"-16,21 87-173 15,-29-49-47-15,1 7-21 16,3-5-26-16,1-2 0 16,4-13-1-16,5-7 6 15,0-14 0-15,4-7 0 16,3-7-3-16,0-11 2 16,-3-10-7-16,3-10-1 15,-5-5-3-15,2-18-5 0,-4-2-10 16,0-15-23-1,-1 1-22-15,-1-15-56 0,-3 7-28 16,0-12-207-16,-6 9 27 16</inkml:trace>
          <inkml:trace contextRef="#ctx0" brushRef="#br0" timeOffset="5785.7659">12254-2302 690 0,'21'82'245'16,"1"-1"34"-16,-4 7-181 16,-2-14-38-16,4 1-21 15,-4-23-21-15,-5-9-3 16,-1-20-3-16,1-12 9 16,-4-16 2-16,2-20 6 15,0-9-1-15,4-24 2 16,-2 1-8-16,1-17-2 15,1 6-8-15,5-15-3 16,-2 17-6-16,7 0-1 16,2 15 4-16,2 19 17 15,0 28 7-15,0 24 3 16,-7 18-1-16,0 19-4 16,-4 3-16-16,0 15-7 15,-3-9-4-15,-1 3 0 16,1-12-1-16,1 0 6 0,0-15 4 15,1-10-19-15,-3-16 1 16,3-12 0-16,-3-11-6 16,4-20-4-16,2-8 19 15,7-17-1-15,-1-1-1 16,4-16-3-16,-2 3 0 16,1-4 0-16,-4 14 1 0,-3 6 4 15,-1 23 5-15,1 22 4 16,-6 21 3-16,1 22 2 15,-1 10-4-15,-1 17-2 16,-8-1-10-16,0 5-17 16,-1-14-9-16,0 3-23 15,1-17-19-15,6-7-121 16,1-11-116-16,5-10-34 16,-1-11-134-16</inkml:trace>
          <inkml:trace contextRef="#ctx0" brushRef="#br0" timeOffset="6058.2672">13408-2238 601 0,'12'15'270'0,"5"10"19"0,-1 4-147 15,3 10-30-15,1 1-48 16,2 8-12-16,-2-5-17 15,-3 4-12-15,-4-10 9 16,-4 5 3-16,-4-14-4 16,-10 3 0-16,-2-11-10 15,-8 3-4-15,-4-3-10 16,-8-2-17-16,0-4-13 0,-4 0-38 16,4-8-24-16,8-13-266 15,6-8 57-15</inkml:trace>
          <inkml:trace contextRef="#ctx0" brushRef="#br0" timeOffset="3687.8089">9700-2699 715 0,'16'6'262'0,"2"6"47"16,-4 13-201-16,6 16 4 15,0 3-40-15,3 18-14 16,-3 3-25-16,3 10-8 0,1-3-13 0,-6 5-4 16,-4-12-5-16,-3 3-4 15,-4-14-5-15,-2-4-20 16,1-8-18-16,-3-3-50 16,-1-17-76-16,-4-6-166 15,4-7-1-15</inkml:trace>
          <inkml:trace contextRef="#ctx0" brushRef="#br0" timeOffset="4129.4479">10156-2345 687 0,'-4'-11'230'0,"2"-2"39"0,4-1-204 16,4-8-2-16,1 1-73 16,4-4-155-16,1 1-104 15,1 3-53-15</inkml:trace>
          <inkml:trace contextRef="#ctx0" brushRef="#br0" timeOffset="3948.1529">10229-2157 771 0,'15'50'253'16,"-3"-3"68"-16,3 14-232 15,-1-11-49-15,-1 2-1 16,-6-10-27-16,0-3-32 0,-3-16 10 0,-1 1-12 16,-3-12-47-16,0-4-237 31,2-12 46-31</inkml:trace>
          <inkml:trace contextRef="#ctx0" brushRef="#br0" timeOffset="6388.1367">13873-2191 831 0,'10'41'277'15,"-2"4"45"-15,-3 20-221 16,-1-8-42-16,-1 8-18 16,3-11-22-16,1-9-5 15,5-19-6-15,5-11 6 16,2-15 2-16,5-11 8 0,-3-10 5 16,4-15 6-16,-7-4 0 15,-2-10-8-15,-8 0-11 16,-10 1-5-16,-7 11-11 15,-11 4-18-15,-5 9-2 16,-11 6-11-16,0 4-11 16,-7-3-37-16,4 0-13 15,-5-9-18-15,10 2-235 0,4-16 61 0</inkml:trace>
          <inkml:trace contextRef="#ctx0" brushRef="#br0" timeOffset="6597.6972">13810-2695 551 0,'7'10'281'16,"4"14"0"-16,-2 5-106 0,0 12-101 31,-4 4-60-31,1 10 4 16,-3-3-22-16,6 2-20 0,-2-13-8 0,6-5-222 31,-1-21 46-31</inkml:trace>
          <inkml:trace contextRef="#ctx0" brushRef="#br0" timeOffset="6747.3259">14131-2706 310 0,'9'14'267'0,"-5"10"-28"0,-1 21-41 15,1 1-87-15,3 17-36 0,0 0-76 16,9 3-238 0,6-10 53-16</inkml:trace>
          <inkml:trace contextRef="#ctx0" brushRef="#br0" timeOffset="7199.0567">14673-2333 438 0,'0'-37'337'0,"-2"1"-47"16,-3 11-55-16,-8 5-135 16,-1 11-37-16,-2 11-5 15,-2 14-7-15,-4 20-3 16,3 14-6 0,-5 18-4-16,3 4-16 15,1 9-15 1,6-11-1-16,3-2-3 15,9-20-2-15,6-5 0 16,3-21 0-16,11-8 1 16,-2-17 0-16,6-12 1 15,1-4 0-15,-3-12 0 0,-6-3-1 16,4-2 0-16,-7 6-2 16,1-8-3-16,1 7-5 15,-1 3-6-15,-1 12-2 16,0 7-2-16,-2 18 5 0,0 17 11 15,0 18 8 1,-2 22 5-16,0 6 3 0,-1 17 0 16,-1 1-12-16,0 16-9 15,-3-11 4-15,-4 6 0 16,-5-15-3-16,-4-4 8 16,-3-21 6-16,-2-12-19 15,0-19-9-15,3-15-11 16,4-21-56-16,7-17-258 15,2-13 70-15</inkml:trace>
          <inkml:trace contextRef="#ctx0" brushRef="#br0" timeOffset="7546.6834">15041-2272 725 0,'20'59'280'0,"-8"10"22"16,-4 6-178-16,-3-9-73 16,-5-1-18-16,0-15-23 15,-2-10 10-15,0-17 9 0,1-16 7 16,1-14 9-16,5-18-3 16,6-9-13-16,3-18-7 15,4-2-9-15,7-11-8 16,-5 6 1-16,9 2 3 15,-4 15 4-15,5 10 8 16,-1 21 13-16,5 20 8 16,-7 17-5-16,-2 17-7 15,-7 10-6-15,-5 21-14 16,-4-2-24-16,-8 7-27 16,-2-6-17-16,-7 3-13 15,-1-17-329-15,0-2 106 16</inkml:trace>
        </inkml:traceGroup>
      </inkml:traceGroup>
    </inkml:traceGroup>
    <inkml:traceGroup>
      <inkml:annotationXML>
        <emma:emma xmlns:emma="http://www.w3.org/2003/04/emma" version="1.0">
          <emma:interpretation id="{4B4866B7-5473-49FF-AA9D-327A551BBE93}" emma:medium="tactile" emma:mode="ink">
            <msink:context xmlns:msink="http://schemas.microsoft.com/ink/2010/main" type="paragraph" rotatedBoundingBox="17089,13544 26714,13054 26817,15092 17193,155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C9F6033-4D8B-471D-B31C-D858627DD169}" emma:medium="tactile" emma:mode="ink">
              <msink:context xmlns:msink="http://schemas.microsoft.com/ink/2010/main" type="line" rotatedBoundingBox="17089,13544 26714,13054 26817,15092 17193,15583"/>
            </emma:interpretation>
          </emma:emma>
        </inkml:annotationXML>
        <inkml:traceGroup>
          <inkml:annotationXML>
            <emma:emma xmlns:emma="http://www.w3.org/2003/04/emma" version="1.0">
              <emma:interpretation id="{66C6F35D-DF5C-401A-ADFC-D8665DA91B52}" emma:medium="tactile" emma:mode="ink">
                <msink:context xmlns:msink="http://schemas.microsoft.com/ink/2010/main" type="inkWord" rotatedBoundingBox="17119,14131 20635,13952 20675,14736 17159,14915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-8945.4818">1597 1476 388 0,'10'34'346'0,"8"21"-79"16,-7 8-24-16,11 16-167 15,-3-3-30-15,7 4-32 16,-5-13 1-16,4-1-5 0,-14-16-7 16,0-7-1-16,-8-19 6 15,-6-15 6-15,-10-16 2 16,-5-19 1-16,-1-13 1 15,-5-17-6-15,1-5-7 16,7-16-1-16,10 4-2 16,6-10-1-1,11 15-1-15,9 1 0 16,1 21 0-16,8 15 1 16,2 20 2-16,1 19 3 15,0 15 1-15,2 20 1 16,-5 4-2-16,3 14-1 15,-8-4-3-15,-5 4 0 16,-2-11-1-16,-8-1 1 0,-6-15 1 0,-5-5 5 16,-3-15 1-16,-6-14 1 15,-1-11 0-15,1-12-1 16,5-9-5-16,3-11-3 16,5-2 0-16,5-2-1 15,4 6 0 1,5 1 0-16,0 10-1 15,5 8 1-15,5 17 0 0,1 14 0 16,1 11 1-16,6 15-2 16,-1 10-5-16,1 0-5 15,-6 5-26-15,-1 6-27 0,-7-7-25 16,-4-1-54-16,-7-5-59 16,-5-11-82-1,-2-12-18-15</inkml:trace>
          <inkml:trace contextRef="#ctx0" brushRef="#br0" timeOffset="-8594.1726">2403 1411 616 0,'-2'-34'195'15,"5"7"38"-15,6 13-167 0,11 3-52 16,7 7-230-16,7 4 58 16</inkml:trace>
          <inkml:trace contextRef="#ctx0" brushRef="#br0" timeOffset="-8760.8761">2474 1517 793 0,'25'43'228'15,"-5"9"58"-15,5 13-224 16,-1-1-24-16,1 5-13 15,0-12-34-15,-4-1-18 16,-4-13-261-16,-8-7 67 16</inkml:trace>
          <inkml:trace contextRef="#ctx0" brushRef="#br0" timeOffset="-9517.3349">1078 1494 656 0,'-27'23'194'0,"6"2"55"16,-3 0-169-16,3 11-8 0,5-5-40 16,7 8-10-16,1 1-16 15,8 10-16-15,4-2-14 16,7 4 26-16,1-3 2 15,10 1 1-15,-1-10 7 16,10-5 5-16,-6-9-1 16,6-10 2-16,-3-14-1 15,1-13-4-15,-6-11-6 0,4-17 2 0,-9-8-3 16,2-16-2-16,-8 4-1 16,-1-15-1-16,-4 8 0 15,-3-4-1-15,-6 16 1 16,-3 0 2-16,-4 17 0 15,-4 3 4 1,1 8 2-16,-4 8 4 16,3 11 1-16,0 13 2 15,5 10-1-15,-1 22-1 16,3 10-5-16,3 18-2 16,1 3-3-16,4 10-2 15,3-9-1-15,6-2 0 16,3-14-2-16,6-2-6 0,1-15-8 0,8-6-28 15,0-8-19-15,-4-10-175 16,0-11-68-16,0-13-45 16</inkml:trace>
          <inkml:trace contextRef="#ctx0" brushRef="#br0" timeOffset="-8076.9486">3250 1522 460 0,'-27'-12'0'0,"11"3"399"0,5 0-380 0,13 12 276 15,8 8-289-15,7 20 281 16,2 12-299-16,1 20-1 16,-7-2-1-16,1 14 3 15,-1-12 8-15,-5 1 5 16,0-13 10-16,4-6 8 16,-5-17 1-16,4-6 4 15,-2-13 4-15,0-13-6 16,-2-8-5-16,0-17-3 15,1-5-5-15,-1-18-5 16,0-2-4-16,-2-11-5 16,-1 1-4-16,-2-10-6 15,-6 6-5-15,2-4-16 16,-3 13-5-16,1 0-27 16,1 19-17-16,1 8-216 15,0 14 52-15</inkml:trace>
          <inkml:trace contextRef="#ctx0" brushRef="#br0" timeOffset="-7522.5635">3698 1630 701 0,'11'52'184'15,"3"4"61"-15,1-10-193 16,5 1-27-16,-2-13-3 16,-1-5-9-16,-4-9-13 0,-2-10-8 15,-8-11 0-15,-1-10 0 16,-4-9 7-16,-3-12 15 16,0-4 15-16,-4-14 1 15,1-2 1-15,5-8-1 16,5 6-8-16,5 2-6 15,4 13 0-15,8 10 2 16,3 15-1-16,5 12 2 16,0 15-3-16,7 14-2 15,-5 8-3-15,-1 12-4 16,-4 0-5-16,1 8 0 16,-9-8-1-16,0 0 1 15,-5-11 0-15,-4-8 0 16,-2-11 1-16,-5-7 5 15,2-13 0-15,0-15 0 16,-2-7 0-16,2-15-1 0,3-8-5 16,2-8-1-16,4 4-1 15,3 4 1 1,3 12 3-16,2 9 1 0,1 11 6 16,5 14 5-16,0 7 0 15,4 20-2-15,0 9-1 16,1 17-5-16,1 2-9 15,3 12-21-15,-5-7-16 16,1-1-293-16,-7-12 74 16</inkml:trace>
        </inkml:traceGroup>
        <inkml:traceGroup>
          <inkml:annotationXML>
            <emma:emma xmlns:emma="http://www.w3.org/2003/04/emma" version="1.0">
              <emma:interpretation id="{04458F72-8427-4B3B-AAD7-9A09035AAAEB}" emma:medium="tactile" emma:mode="ink">
                <msink:context xmlns:msink="http://schemas.microsoft.com/ink/2010/main" type="inkWord" rotatedBoundingBox="21335,13328 24979,13142 25055,14635 21411,14821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-4070.0846">7785 1040 681 0,'14'14'207'0,"6"16"62"16,-2 12-194-16,4 13-5 15,-4 10-9-15,1 16-23 16,-1-9-62-16,-5 8 55 16,-6-10-3-16,2-7 0 15,-7-20-5-15,1-11 55 16,-1-15-51-16,-4-21-4 0,1-16-2 15,-1-21-2-15,0-7-7 16,0-21-5-16,2-2-3 16,0-10-1-16,6 4-2 15,1-4 2-15,5 18 1 16,4 9 3-16,4 22 2 0,3 21 2 31,-1 18 6-31,1 20 0 16,1 16-3-16,1 18-2 15,-5 4-2-15,5 14-8 16,-6-13-1-16,3 3-2 16,-4-17 0-16,-2-8 0 0,-5-20 1 15,-2-13 3-15,-9-20 5 16,0-17-3-16,0-9 0 0,2-18 0 16,-2 0-4-16,5-8-4 15,2 5 4-15,6-5-1 16,-1 16-1-16,8 7 1 15,3 17 2-15,4 19 1 16,-2 18 2-16,8 18 3 16,-6 9-5-1,0 15-8-15,-4-1-10 0,0 2-24 16,-8-8-14-16,4-1-65 16,3-11-51-16,-1-12-182 15,5-9-2-15</inkml:trace>
          <inkml:trace contextRef="#ctx0" brushRef="#br0" timeOffset="-3810.202">8715 1095 294 0,'-8'-21'319'16,"1"15"-60"-16,4 13 2 15,4 15-121-15,7 16-30 16,2 3-49-16,10 15 5 15,4 1-3-15,-1 9-19 16,0-8 5-16,1 3 1 16,-10-9-14-16,-5-2-14 15,-7-9-1-15,-10 4-3 16,-6-9-12-16,-7-3-16 0,-5-7-14 16,-8-2-36-16,2-10-22 15,0-1-18-15,1-8-251 16,6-5 72-16</inkml:trace>
          <inkml:trace contextRef="#ctx0" brushRef="#br0" timeOffset="-6133.8958">5168 925 497 0,'-3'-22'198'16,"3"4"31"-16,1 4-118 16,3 1-13-16,5 15 5 15,2 9-23 1,7 18 4-16,3 12-13 15,10 29-4-15,-1 9-19 16,8 25-11-16,0 2-18 16,1 18-6-16,-7-13-6 15,-3 2-6-15,-9-25 5 16,-8-7 7-16,-6-26 3 0,-3-13 4 16,-1-21 1-16,-4-8-1 15,2-19-8-15,-5-19-4 16,0-9-3-16,-1-14-4 15,5-6-1-15,1-14-1 16,5 7-1-16,6-2 0 0,1 12-1 16,6 10 1-16,0 20 0 15,7 17 1 1,-3 15 1-16,3 16 1 16,-4 7 1-16,3 13 0 15,-6-3 0-15,1 8-3 16,-2-5-4-16,1 7-12 15,-2-7-11-15,-4 3-28 16,-1-11-10-16,-4-3-8 16,-3-12 276-16,-4-14-530 0,-2-13 284 15</inkml:trace>
          <inkml:trace contextRef="#ctx0" brushRef="#br0" timeOffset="-5530.4209">5823 1404 610 0,'18'32'216'0,"2"18"44"0,2 8-165 16,1 15-5-16,-3-4-19 16,-1 6-7-16,-2-12-20 15,-5-2 0-15,-5-14-9 16,-1-12-2-16,-3-13-4 0,-6-13 2 15,-1-13-8-15,-1-15-3 16,1-12-11-16,-5-16-4 16,4-3-4-16,3-13 0 15,4 4-1-15,5-7 0 16,9 10 1-16,11-3-1 16,2 10 0-16,8 3 2 0,5 13 4 0,-1 8 2 15,-7 16-1-15,6 11 2 16,-8 13-1-16,2 8 3 15,-4 2-1-15,3 9 2 16,-8-3-1-16,0 10 0 16,-3-3-6-16,-5 1 1 31,-2-1-2-31,-4-2 0 0,-6-8 0 16,-1-4-1-16,-4-6-1 15,-4-8 1-15,-1-2 0 16,-4-8 0-16,-2-2-1 15,-3-2 0-15,-3-1-1 16,-1-4 0-16,2 3 0 16,-3 5 0-16,2-3-1 0,3 2 1 15,3 4-1-15,2 5-1 16,7 0 0-16,2-7 0 16,0 4-1-16,2 1-7 15,0 1-7-15,3 6-23 16,3-1-7-16,-1-2-26 0,11 5-14 15,68 26 124 1,-56-47-364-16,8-6 155 16</inkml:trace>
          <inkml:trace contextRef="#ctx0" brushRef="#br0" timeOffset="-4665.4718">6574 1181 633 0,'23'4'243'0,"15"-13"50"0,6-5-147 16,19-6-29-16,4 0-36 16,12-3-21-16,-9 7-34 15,-4 1-36-15,-16 5 10 16,-5 2-1-16,-22 3-1 0,-3 5 1 15,-7 4 2-15,-2 8 1 16,-6 4 7-16,2 22 3 16,-2 3-1-16,4 20 1 15,-1 4-2-15,1 17-6 16,-2-8-9-16,0 10-6 16,0-14 11-16,6 0 13 15,1-18 13-15,8-5-15 16,1-16 6-16,6-12-8 15,-6-12-8-15,4-14-4 16,-4-12 27-16,1-19 7 16,-5-7 1-16,1-18-1 15,-6 0-8-15,-6-16-5 16,-7 8-8-16,-2-16-3 16,-5 8-2-16,-3-7-13 0,0 16-12 15,0 0-17-15,0 17-15 16,0 6-15-16,6 20-37 15,-3 5-253-15,3 13 75 16</inkml:trace>
          <inkml:trace contextRef="#ctx0" brushRef="#br0" timeOffset="-5129.5369">6819 1553 343 0,'11'-18'174'0,"-2"5"37"0,-11 8-68 15,-3 9-21-15,-4 5-14 16,7-8-14-16,-1 3-27 16,-6 16 0-16,-27 75-13 0,27-41 1 15,5-4-5-15,4 11-14 16,2-11-10-16,3 0-5 16,4-14-5-16,2-5 7 15,3-13-1-15,8-11 6 16,-2-9 5-16,-2-12 3 15,-2-11-3-15,-9-18-1 0,-7-4-5 16,-5-16-2-16,-6-3-2 16,-7-11-4-1,0 5 3-15,-4-22 1 16,3 8-4-16,1-11-1 16,3 2-4-16,3-9-5 15,5 16-5-15,1-7-4 16,4 12-5-16,2-4-9 0,2 17-9 15,-2 3-22-15,2 19-11 16,-2 6-12-16,0 23-34 16,-5 11-276-16,-3 14 90 15</inkml:trace>
        </inkml:traceGroup>
        <inkml:traceGroup>
          <inkml:annotationXML>
            <emma:emma xmlns:emma="http://www.w3.org/2003/04/emma" version="1.0">
              <emma:interpretation id="{10A2EF5B-1A49-4B2E-BB3C-53623E8D1071}" emma:medium="tactile" emma:mode="ink">
                <msink:context xmlns:msink="http://schemas.microsoft.com/ink/2010/main" type="inkWord" rotatedBoundingBox="24975,13222 25119,13214 25135,13540 24992,13548"/>
              </emma:interpretation>
              <emma:one-of disjunction-type="recognition" id="oneOf7">
                <emma:interpretation id="interp11" emma:lang="" emma:confidence="0">
                  <emma:literal>\</emma:literal>
                </emma:interpretation>
                <emma:interpretation id="interp12" emma:lang="" emma:confidence="0">
                  <emma:literal>'</emma:literal>
                </emma:interpretation>
                <emma:interpretation id="interp13" emma:lang="" emma:confidence="0">
                  <emma:literal>I</emma:literal>
                </emma:interpretation>
                <emma:interpretation id="interp14" emma:lang="" emma:confidence="0">
                  <emma:literal>|</emma:literal>
                </emma:interpretation>
                <emma:interpretation id="interp15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-1653.9812">8790 492 560 0,'4'-3'208'0,"-3"3"40"15,5 1-133-15,-6-1-22 16,2 2 9 0,-1 2-27-16,3 5-15 15,12 19-15-15,34 60-17 16,-35-54-26-16,4 8-31 15,-2-5-28-15,1 5-252 16,-11-10 50-16</inkml:trace>
        </inkml:traceGroup>
        <inkml:traceGroup>
          <inkml:annotationXML>
            <emma:emma xmlns:emma="http://www.w3.org/2003/04/emma" version="1.0">
              <emma:interpretation id="{980B4E7A-AE67-4EEA-AFC3-BB3F17FA5692}" emma:medium="tactile" emma:mode="ink">
                <msink:context xmlns:msink="http://schemas.microsoft.com/ink/2010/main" type="inkWord" rotatedBoundingBox="25221,13344 26724,13267 26817,15092 25314,15169"/>
              </emma:interpretation>
              <emma:one-of disjunction-type="recognition" id="oneOf8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-2635.7079">9883 1043 632 0,'-11'-32'231'0,"-5"3"37"16,-11 8-164-16,-3 13-33 16,-3 14-18-16,-3 21-8 15,2 10-12-15,2 26 2 16,5 4-2-16,4 15 8 15,10-3-6-15,11 4-7 16,10-17-6-16,6-8-8 16,9-19-15-16,6-12 0 15,0-18-2-15,5-20 1 16,-4-9 0-16,4-8 2 16,-5-12 1-16,-4-3 2 15,-7 4 1-15,-3-4 2 16,-12 1-1-16,-5-4 2 15,-7 8-2-15,-1 0 3 16,-1 13 7-16,4 13 4 16,5 22 2-16,6 32 6 15,8 17-1-15,2 34-5 0,4 8-4 0,2 21-3 16,-2-13-5-16,-7 11-3 0,-2-17-3 16,-11 4 0-16,-3-17-1 15,-13 0 0-15,-6-18-2 16,-8-13-15-16,0-23-15 15,-4-18-34-15,7-25-18 16,2-22-41-16,11-14-234 0,0-22 66 31</inkml:trace>
          <inkml:trace contextRef="#ctx0" brushRef="#br0" timeOffset="-2271.9821">9987 1187 668 0,'40'23'378'0,"-13"18"-133"0,7 22-84 16,-7-2-30-16,1 13-162 15,-6-8 54-15,-2 1 61 16,-10-21-63-16,-4-6-56 16,-5-21 68-16,-1-22 4 15,0-17-9-15,0-21-4 16,0-15-8-1,0-16-2-15,4 6-3 16,1-13 8-16,3 16 8 16,2 9 4-16,3 18 2 15,7 17 6-15,-1 21-7 16,10 24-7-16,0 18-9 16,9 26-13-16,-6 7-14 15,7 16-19-15,-6-7-18 0,1 8-35 16,-6-17-22-16,-1-2-290 15,4-19 70-15,-29-51-711 16,3 2 1036-16</inkml:trace>
          <inkml:trace contextRef="#ctx0" brushRef="#br0" timeOffset="-3478.4043">9072 1332 615 0,'16'11'213'0,"-9"10"41"16,-3 14-154-16,-6 4-24 16,2 20-1-1,0 2-26-15,4 4-4 16,4-6-12-16,9-5-5 16,-1-24-13-16,7-6 2 15,2-19 1-15,-1-19 8 16,-5-13-2-16,1-23 4 15,-6-8-5-15,-5-15-4 16,-10 3-13-16,-3-8-4 0,-7 14-2 16,-5-3 0-16,-2 14-31 0,-2 2-37 15,-1 17-5-15,-10 2-7 16,3 14-253-16,-6 4 103 16</inkml:trace>
          <inkml:trace contextRef="#ctx0" brushRef="#br0" timeOffset="-3239.9819">9160 605 22 0,'14'31'435'15,"-3"6"-200"-15,-4 14-11 16,2 6 12-16,-4 6-213 16,-1-9-40-16,0-8-20 15,3-17-200-15,7-18 43 16</inkml:trace>
        </inkml:traceGroup>
      </inkml:traceGroup>
    </inkml:traceGroup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3T08:56:26.352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092C547-D6C9-4458-9E97-41D8AB03E2A2}" emma:medium="tactile" emma:mode="ink">
          <msink:context xmlns:msink="http://schemas.microsoft.com/ink/2010/main" type="writingRegion" rotatedBoundingBox="864,6116 12315,-2929 16904,2881 5454,11926"/>
        </emma:interpretation>
      </emma:emma>
    </inkml:annotationXML>
    <inkml:traceGroup>
      <inkml:annotationXML>
        <emma:emma xmlns:emma="http://www.w3.org/2003/04/emma" version="1.0">
          <emma:interpretation id="{9F102A4B-B971-4AF1-ACD1-1C7B7BC690EB}" emma:medium="tactile" emma:mode="ink">
            <msink:context xmlns:msink="http://schemas.microsoft.com/ink/2010/main" type="paragraph" rotatedBoundingBox="868,5953 8094,1402 9001,2843 1776,73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E020C3B-D9B9-4C75-96F7-5E62F0163A5B}" emma:medium="tactile" emma:mode="ink">
              <msink:context xmlns:msink="http://schemas.microsoft.com/ink/2010/main" type="line" rotatedBoundingBox="868,5953 8094,1402 9001,2843 1776,7394"/>
            </emma:interpretation>
          </emma:emma>
        </inkml:annotationXML>
        <inkml:traceGroup>
          <inkml:annotationXML>
            <emma:emma xmlns:emma="http://www.w3.org/2003/04/emma" version="1.0">
              <emma:interpretation id="{F4D73412-D1B6-43E4-B155-7957D56658B9}" emma:medium="tactile" emma:mode="ink">
                <msink:context xmlns:msink="http://schemas.microsoft.com/ink/2010/main" type="inkWord" rotatedBoundingBox="868,5953 4606,3599 5513,5040 1776,739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2205-160 1040 0,'-3'-8'219'0,"-1"3"93"0,1 1-342 16,1 3-29-16,0 1-55 15,2 3-11-15,-2 3 10 16,-5 24 45-16,-29 72 66 16,9-55 73-16,-11 14 42 31,3-2 11-31,-5 13 3 0,6-5-40 16,0 8-18-16,11-14-33 15,12 5-14-15,11-8-15 16,14-1-3-16,15-12-2 15,14-4 2-15,5-10 0 16,21-4 0-16,4-13 1 16,26-7 0-16,3-10-2 0,20-6-2 15,-9-9 0-15,11-7-1 16,-22 0-340-16</inkml:trace>
          <inkml:trace contextRef="#ctx0" brushRef="#br0" timeOffset="-448.3238">2026 484 752 0,'-7'-2'226'0,"-1"0"51"0,3 1-209 0,3-1-11 32,2 0-14-32,6-2-7 0,30-10-3 15,78-42-3-15,-49 22-10 16,21-11-3-16,-1 2-11 16,6-11-10-16,-10 8-9 15,-6-12-14-15,-19 10-9 0,-9-2-8 16,-17 14-35-16,-10-4-221 15,-11 15 67-15</inkml:trace>
          <inkml:trace contextRef="#ctx0" brushRef="#br0" timeOffset="-1150.7153">1075 145 490 0,'-87'-2'139'0,"48"0"43"0,5 2-121 16,-11-2 3-16,4 1 9 16,-8 1-19-16,6 3-20 0,-9 8 7 15,5 1-13-15,-3 12-16 16,5 5 11-16,-8 8 14 16,4 3-22-16,-14 14 7 15,0-2 3-15,-7 7 4 16,8 0 8-16,1 7 4 15,14-1-11-15,11 14-3 16,13 0-6-16,10 13-7 16,13-5-8-16,11 14-1 15,7-13 0-15,11 5 0 0,5-8-3 16,12 12 0-16,3-19 0 16,19 9-2-16,-2-17 1 15,13 0 5 1,-1-22 1-16,13-5 3 15,-7-18 1-15,26-12-1 16,-1-20-2-16,17-20-3 16,-13-16-2-16,6-33-2 15,-28-10-2-15,-8-27-1 16,-21-7 0-16,-4-31 0 16,-22 9 2-16,-7-21 1 0,-21 12-1 0,-16-10-2 15,-18 24-3-15,-26-1-4 16,-14 25 3-16,-27 11 1 15,-11 32 3-15,-26 14 3 16,8 29 3-16,-9 27-5 16,24 27-12-16,10 23-29 31,30 11-270-31,13 22 67 0</inkml:trace>
          <inkml:trace contextRef="#ctx0" brushRef="#br0" timeOffset="1167.7996">3532-785 424 0,'-63'14'132'0,"54"-12"49"16,0-2-116-16,0 2 7 15,3-4-5-15,5 0-10 16,-3 1-13-16,1-1 1 0,-1 0-10 0,-1-2 4 16,-1 1 2-16,-1-1 1 15,-9-1-1-15,-18-2-1 16,-54-4-4-16,41 23-5 15,2 10-5-15,-1 14-1 16,4 7-2-16,-1 13-2 16,9 1 3-16,2 11-4 0,12-9-4 15,6 4 5-15,10-12 3 16,10-1-1-16,10-12-1 16,16-10 1-16,9-13-6 15,22-6-5-15,9-15-4 16,14-1-2-16,-7-2-4 15,4 5 0 1,-22 3-1-16,-8 10 1 16,-18 3-1-16,-9 12-2 15,-13 4-2-15,-11 12-10 16,-9-4-3-16,-11 10-10 16,-6-4-9-16,-6 6-5 15,-2-5-2-15,-10 4-30 16,5-10-12-16,-12-6-222 15,4-11 44-15</inkml:trace>
          <inkml:trace contextRef="#ctx0" brushRef="#br0" timeOffset="1876.3162">3652-670 523 0,'-2'-5'202'0,"0"-3"39"16,0-1-133-16,1-7-2 0,1-2-10 16,18-54-16-16,-2 58-22 15,7 5-5-15,2 11-6 16,13 7-14-16,0 11 5 0,10 10-1 16,-1 6-4-16,8 9-10 15,-8-6-6-15,0 5-2 16,-10-5-7-16,-4-1 0 15,-12-11-5-15,-8 0 1 16,-8-13 1-16,-8 0-1 0,-8-10-2 16,-13-2-4-16,-2-2-2 15,-12-2-5-15,-2-4 0 16,-6 3-2-16,4-1 2 16,3 6 1-1,7 2 0-15,8 8 0 16,12 4 4-16,8 9 0 15,8 2 1-15,8 8 2 16,4-7 3-16,10-1-2 16,-1-7 0-16,5-4-7 15,1-14-12-15,1-9-38 16,-1-8-24-16,-1-12-24 0,-8-7-222 16,3-3 56-16</inkml:trace>
        </inkml:traceGroup>
        <inkml:traceGroup>
          <inkml:annotationXML>
            <emma:emma xmlns:emma="http://www.w3.org/2003/04/emma" version="1.0">
              <emma:interpretation id="{1386C071-16CD-4EE5-94A5-209E5E3648A9}" emma:medium="tactile" emma:mode="ink">
                <msink:context xmlns:msink="http://schemas.microsoft.com/ink/2010/main" type="inkWord" rotatedBoundingBox="4943,3669 8221,1604 8898,2680 5620,474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478.1147">4178-914 549 0,'23'36'211'15,"4"5"42"-15,2 9-119 0,-2 1-17 16,3-1-12-16,-5-9-34 15,0 2-15-15,-8-12-23 16,-5-13-21-16,-7-11 3 0,-5-20-3 16,-3-8-4-16,-4-19-4 15,-2-1-4-15,-4-8-6 16,4 1-5-16,-2-9-8 16,2 5-7-16,0-8 5 15,8 5 3-15,1 4 3 16,5 15 9-16,9 13 14 15,1 18 0-15,5 12 8 16,1 13 3-16,4 12 4 16,-3 2 0-16,5 11 2 15,-2-2-3-15,2 4 2 16,-6-10-3-16,1 3-4 16,-10-13-3-16,1-9-4 15,-10-9-4-15,1-6 1 16,-6-10-2-16,0 5-1 15,1-3-2-15,-1-4-3 16,0-29-2-16,-5-62-5 16,7 53 0-16,-2-9-3 0,4 8 1 15,2-2 0-15,3 12 4 16,3 8 0-16,8 13 6 0,6 14 5 16,4 12 2-16,12 11 7 15,-1 5 3-15,3 12 2 16,-5-1 0-16,-1 7-5 15,-11-7-5-15,-1 2-2 16,-6-9-6-16,-2-1-22 16,-4-11-13-16,1-9-40 15,-4-11-40-15,2-11-236 16,1-6 43-16</inkml:trace>
          <inkml:trace contextRef="#ctx0" brushRef="#br0" timeOffset="2810.3798">4998-1549 615 0,'-13'12'191'15,"4"10"64"-15,0 5-161 16,6 7 9-1,3 2-11-15,11 7-2 16,1-8-25-16,10 5-5 16,3-13-23-16,5-2-4 15,1-7-12-15,5 0-4 0,-6-6-9 16,-1 5-1-16,-11-5-3 16,-7 8 1-16,-11 0-1 15,-4 7-2-15,-7 0-4 0,-3 1-14 16,-2-8-13-16,0-2-37 15,1-11-36-15,-3-9-235 16,6-3 42-16</inkml:trace>
          <inkml:trace contextRef="#ctx0" brushRef="#br0" timeOffset="3130.5184">5161-1636 594 0,'34'17'279'15,"8"6"8"-15,6 7-124 16,-1-3-68-16,5 2-17 0,-9-7-24 16,-5-5 0-16,-10-4-9 15,-10-4 5-15,-11-7-4 16,-8-6-9-16,-7-7-11 15,7 8-8-15,-3-4-12 16,-10-18-4-16,-33-72-3 0,27 41-15 16,4 4-11-16,4-11-23 15,4 9-11-15,1-7-10 16,5 11-26-16,8 0-243 16,-3 12 82-16</inkml:trace>
          <inkml:trace contextRef="#ctx0" brushRef="#br0" timeOffset="3481.3516">5707-2045 594 0,'0'41'252'0,"7"11"32"16,2-1-155-16,0 3-16 16,2-17-38-16,1-4-10 15,1-17-24-15,3-11-2 16,-2-16-11-16,3-12-3 16,-5-8-7-16,-3-10-5 15,-7-2-6-15,-8-4-2 16,-4 8-2-16,-10-4-2 15,-2 11 0-15,-6 5-4 16,3 9-4-16,-6 7-7 16,4 9-9-16,-2 8-14 15,6 6-10-15,-7 4-31 0,4 2-12 0,1 0-226 16,11-3 53-16</inkml:trace>
          <inkml:trace contextRef="#ctx0" brushRef="#br0" timeOffset="3750.743">5434-2644 733 0,'14'18'209'0,"8"12"74"16,3 6-213-16,2 7-3 16,-4-5-18-16,4 0-18 15,-7-15-24-15,-2-11-11 16,-4-8-12-16,2-11-39 16,-10-11-38-16,1-9-197 15,-5-4 23-15</inkml:trace>
          <inkml:trace contextRef="#ctx0" brushRef="#br0" timeOffset="3913.101">5692-2718 609 0,'13'32'191'16,"5"10"33"-16,5-1-177 15,8 9-12-15,-2-10-28 16,10-3-17-16,-7-13-16 15,6-6-198-15,-9-15 50 16</inkml:trace>
          <inkml:trace contextRef="#ctx0" brushRef="#br0" timeOffset="4423.647">6026-2660 648 0,'16'37'218'15,"8"15"56"-15,-1 0-181 0,8 8 7 32,-4-12-18-32,7 4-19 0,-6-12-14 15,-1-5-2-15,-7-11-10 16,-7-8 0-16,-10-12-7 16,-3-8-7-16,-7-10-6 15,-6-13-7 1,1-6-7-16,-4-10-1 15,1-5-2-15,1-6-5 16,7 4-3-16,-2-11-7 16,5 3-2-16,6-3-2 15,3 9 5-15,6 0 1 0,4 18 7 16,6 13 3-16,2 15 0 16,6 13 2-16,0 11 2 15,7 11 6-15,-8 7 2 16,7 11 6-16,-5-1 2 15,8 8 2-15,-8-9-4 16,10 2 2-16,-8-13-5 16,6-9-1-16,-6-11-1 0,2-8 0 15,-5-14-2-15,-4-11 4 16,-9-7-2-16,-5-11 1 16,-11-3-3-16,-4-3-1 15,-6 2-3-15,-10-7-5 16,0 6-7-16,-5-10-21 15,0 4-13-15,-4-11-54 0,4 1-268 16,2-12 67-16</inkml:trace>
          <inkml:trace contextRef="#ctx0" brushRef="#br0" timeOffset="4993.1258">6866-3265 509 0,'24'25'256'0,"8"20"0"0,-2 1-102 0,8 21-64 16,-6-8-20-16,-1 0-3 15,-8-10-13-15,-1-6-7 16,-10-18-9-16,-1-5-2 16,-9-15-12-16,-6-19-5 15,-3-8-6-15,-4-16-3 16,-1-8-8 0,-1-12-1-16,4 5 0 15,0-14 0-15,9 8-1 16,6 1-2-16,4 15 0 15,8 7-5-15,7 24 7 16,10 16 2-16,-3 10 0 0,9 15 2 16,-1 8 6-16,-1 12-12 15,-7-3-6-15,6 14-45 16,-6-5-30-16,-1 10-249 16,-1-1 33-1</inkml:trace>
        </inkml:traceGroup>
      </inkml:traceGroup>
    </inkml:traceGroup>
    <inkml:traceGroup>
      <inkml:annotationXML>
        <emma:emma xmlns:emma="http://www.w3.org/2003/04/emma" version="1.0">
          <emma:interpretation id="{EB76494A-7C54-42FC-B6BD-98C7DAA75454}" emma:medium="tactile" emma:mode="ink">
            <msink:context xmlns:msink="http://schemas.microsoft.com/ink/2010/main" type="paragraph" rotatedBoundingBox="5671,5046 10049,1588 10757,2483 6378,594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8D1667E-1E0E-40BF-AEC5-54C83FCB2B01}" emma:medium="tactile" emma:mode="ink">
              <msink:context xmlns:msink="http://schemas.microsoft.com/ink/2010/main" type="line" rotatedBoundingBox="5671,5046 10049,1588 10757,2483 6378,5941"/>
            </emma:interpretation>
          </emma:emma>
        </inkml:annotationXML>
        <inkml:traceGroup>
          <inkml:annotationXML>
            <emma:emma xmlns:emma="http://www.w3.org/2003/04/emma" version="1.0">
              <emma:interpretation id="{92726DFB-0214-4E08-9A49-A162CF4D5C19}" emma:medium="tactile" emma:mode="ink">
                <msink:context xmlns:msink="http://schemas.microsoft.com/ink/2010/main" type="inkWord" rotatedBoundingBox="5746,5142 6901,4229 7522,5015 6367,5927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7814.2796">5231-293 582 0,'-9'-2'170'16,"6"2"45"-16,4 2-164 15,-1-4-24 1,2 0-25-16,0 0-19 0,2 1-19 0,1-3-22 15,2-1-17-15,13-8-125 16,55-32 30-16</inkml:trace>
          <inkml:trace contextRef="#ctx0" brushRef="#br0" timeOffset="8299.757">5547-469 630 0,'0'18'204'16,"2"3"53"-16,-2 12-153 16,7 3-11-16,9 21 5 15,4 8-9-15,9 10-19 16,3-5-32-16,7 4 6 16,-1-17-20-16,5-14-15 15,-7-16 9-15,4-13 12 16,-13-15-10-16,-6-23 1 15,-10-8-4-15,-6-18-2 0,-7-6-8 16,-5-21-3-16,-2 11-2 16,-7-10 0-16,-2 10-1 0,-11-4-1 15,-5 14 0-15,-5-7-4 16,-1 13-6-16,-8-4-2 31,3 15 0-31,-11 5 0 16,4 12 4-16,-5 6 5 15,7 12 1-15,-1 10-1 16,16 6 1-16,2 10 0 16,14-1-2-16,6 6 1 15,9-2 0-15,12-3 1 16,6-10 0-16,15-1 2 16,5-13 0-16,18-7 2 0,5-3-1 15,10-10-16-15,-10-6-15 16,9-1-30-16,-10-2-20 0,5-4 31 0,-9 6-278 15,13-2 103-15</inkml:trace>
          <inkml:trace contextRef="#ctx0" brushRef="#br0" timeOffset="7297.0048">4806 202 95 0,'-4'-5'295'0,"1"-1"-93"0,-3 1-45 16,3 0 76-16,-1-1-150 16,2 1 13-16,1 1-19 0,1 4-1 15,3 4-6-15,3 5 3 16,13 30-26-16,67 62-3 16,-57-60-8-16,2 2-9 15,-4-3-12 1,-1-10 5-16,-4-12-4 15,-2-4-2-15,-6-8 0 16,-1-6 2-16,-4-7-1 16,-6-8-2-16,-3-4-3 15,-3-14-2-15,-5-1-5 16,-2-7-2-16,1 0 1 16,-4-11-2-16,2 3 0 0,2-8 1 15,-1 3 0-15,2-4-50 16,3 12-13-16,0-3-41 0,5 10-8 15,0 5-241-15,3 10 85 16</inkml:trace>
          <inkml:trace contextRef="#ctx0" brushRef="#br0" timeOffset="7613.195">5174-116 315 0,'7'0'318'0,"2"0"-26"16,-2 2-41-16,11 5-89 15,54 44-39-15,-42-14-37 16,1 6-46-16,10 11 8 15,-5 0-28-15,7 4-5 16,-7-12-9-16,-4-4-5 16,-7-16-10-16,-3-9-37 0,-11-17-37 15,-8-15-254-15,-4-10 40 16</inkml:trace>
        </inkml:traceGroup>
        <inkml:traceGroup>
          <inkml:annotationXML>
            <emma:emma xmlns:emma="http://www.w3.org/2003/04/emma" version="1.0">
              <emma:interpretation id="{725C8BC9-E708-444F-95B9-878AD6F0C712}" emma:medium="tactile" emma:mode="ink">
                <msink:context xmlns:msink="http://schemas.microsoft.com/ink/2010/main" type="inkWord" rotatedBoundingBox="7206,3834 10049,1588 10757,2483 7913,4729"/>
              </emma:interpretation>
              <emma:one-of disjunction-type="recognition" id="oneOf3">
                <emma:interpretation id="interp3" emma:lang="" emma:confidence="0">
                  <emma:literal>ild</emma:literal>
                </emma:interpretation>
                <emma:interpretation id="interp4" emma:lang="" emma:confidence="0">
                  <emma:literal>i IA</emma:literal>
                </emma:interpretation>
                <emma:interpretation id="interp5" emma:lang="" emma:confidence="0">
                  <emma:literal>i ld</emma:literal>
                </emma:interpretation>
                <emma:interpretation id="interp6" emma:lang="" emma:confidence="0">
                  <emma:literal>id</emma:literal>
                </emma:interpretation>
                <emma:interpretation id="interp7" emma:lang="" emma:confidence="0">
                  <emma:literal>i Id</emma:literal>
                </emma:interpretation>
              </emma:one-of>
            </emma:emma>
          </inkml:annotationXML>
          <inkml:trace contextRef="#ctx0" brushRef="#br0" timeOffset="10782.2872">8056-2371 308 0,'16'12'353'0,"11"11"-92"16,0 4-170-16,5 7 192 0,-1-1-230 15,1 4-14-15,-7-4-14 16,1 4-18-16,-9-8-19 16,1-6 373-16,-7-10-646 15,4-11 327-15</inkml:trace>
          <inkml:trace contextRef="#ctx0" brushRef="#br0" timeOffset="10939.741">8015-2770 760 0,'2'4'140'0,"1"6"30"16,3-4-322-16,-6-6-76 0,1 0-52 16</inkml:trace>
          <inkml:trace contextRef="#ctx0" brushRef="#br0" timeOffset="11210.1572">8171-3118 712 0,'22'34'243'0,"8"18"53"0,6 5-193 16,11 21 0-16,5-3-35 0,10 15-12 31,-4-8-24-31,3 8-14 0,-11-20-14 15,-3-2-2 1,-11-16-6-16,-2-10-26 0,-9-17-18 16,0-9-34-16,-7-16-246 15,2-9 58-15</inkml:trace>
          <inkml:trace contextRef="#ctx0" brushRef="#br0" timeOffset="11698.8923">8876-2930 316 0,'-9'-9'365'16,"-1"8"-93"-16,-3 6-173 16,0 8 198-16,3 10-214 15,4 7-25-15,6 17 0 16,4 3-14-16,10 10-5 15,2-8-13-15,10-4-6 0,-5-16-9 0,4-10-2 16,-3-17-2-16,3-14 0 16,-9-7-2-16,-2-20 1 15,-6-12-2-15,-5-17 0 16,-5 2-2-16,-5-14-1 16,-2 9 0-16,-3-7-1 15,-3 5-2-15,-4-15-3 16,1 1-1-16,-9-18-1 15,3 12 0-15,3 2 5 16,8 22 5-16,10 19 5 16,10 32 5-16,9 23 4 15,6 20 9-15,10 21 3 0,2 14-3 16,11 21 2-16,-2 0-3 16,7 15-10-16,-1-7-3 15,4 5-2-15,-6-19-11 16,2 5-21-16,-8-17-20 15,-2-6-40-15,-12-17-39 16,-2-9-259 0,-5-16 53-16</inkml:trace>
          <inkml:trace contextRef="#ctx0" brushRef="#br0" timeOffset="9702.5561">6249-1302 435 0,'-7'-12'212'0,"3"4"13"15,8 8-107-15,5 11 15 16,-8-9 3-16,5 11-43 15,8 48-9-15,80 70-11 16,-59-51-33-16,5 5-33 16,-4-13 6-16,-4-10 1 15,-5-17 0-15,-5-9 2 16,-8-16-2-16,-7-9 6 16,-3-13-2-16,-8-11-7 15,-3-8-5-15,-2-12-1 16,-4-4-4-16,1-12-5 15,3 4 3-15,2-3-2 16,3 1-2-16,2 4-1 16,4 7 0-16,3 8 0 15,1 10 0-15,5 10 0 16,3 14 3-16,6 14 2 16,1 3 0-16,8 9 2 15,-2 1 2-15,9 1-1 16,-2-9 0-16,7-6 1 15,-5-10 1-15,9-7-1 16,-9-11 0-16,0-12 0 16,-6-6 0-16,-8-11-1 0,-8 0 0 15,-9-8 0-15,-6 4-1 0,-12-6-1 16,-5 10 0-16,-9-1-1 16,-3 7 0-16,-6 3-1 15,5 9 1-15,-1 6-2 16,7 10 1-16,7 15 1 15,9 9 2-15,9 17 1 16,7 6 6-16,11 13 6 16,4 0 1-16,10 7 1 15,0-11-1-15,8 0-5 16,-1-16-5-16,8-11-2 0,-8-13-1 16,4-14-1-16,-5-12-2 15,-4-13-6-15,-9-9-3 16,-1-16-6-16,-8 4-1 15,-4-10-4-15,-10 3 1 16,-2-6-14-16,-7 9 2 0,-2-2 0 31,2 14 5-31,0 10 4 16,3 19 16-16,6 13 16 16,5 14 4-16,2 14 2 15,5 6 6-15,6 13-1 0,-2 1-9 16,4 4-4-16,-4-11-2 15,3-2-9-15,-5-10-8 16,4-12-14-16,-4-8-22 0,4-7 265 16,-9-11-534-16,-4-9 254 15</inkml:trace>
          <inkml:trace contextRef="#ctx0" brushRef="#br0" timeOffset="9905.2879">7044-1584 543 0,'7'-1'161'0,"2"-1"49"0,2 0-183 16,-11 0-25-16,2 0-34 15,1 1-34-15,3-1-144 0,-1 0 42 16</inkml:trace>
          <inkml:trace contextRef="#ctx0" brushRef="#br0" timeOffset="10541.6335">7335-1846 708 0,'19'33'261'15,"7"10"34"-15,2 5-193 0,6 10-11 16,-1-8-41-16,1 4-13 16,-7-11-11-16,-2-6-4 15,-7-11-6 1,-4-10 6-16,-9-14-1 15,-5-13-2-15,-5-11-6 0,-2-15-3 16,-6-8-8-16,1-11-1 16,1 2-2-1,0-9-2-15,4 10-3 0,2-10-1 16,3 5 0-16,4 1-1 16,3 17 2-16,6 5 3 15,5 18 5-15,15 23 7 16,1 13 2-16,11 17 3 15,-2 7 0-15,6 8 0 16,-9-5-6-16,-1 3 2 16,-10-13 3-16,0-2-4 15,-9-13-1-15,-7-8 1 16,-6-13-3-16,1-14-3 16,-12-15 1-16,1-14 0 15,-4-4-3-15,-4-16-1 16,-3 4-1-16,4-6 0 15,-3 12-1-15,6-5 0 16,6 19 0-16,3 6-2 0,7 15 0 16,9 13 0-16,0 12 0 15,9 15 2-15,2 5 3 16,0 12-1-16,-2 2 2 16,2 10 0-16,-5-10-1 15,1 6-10-15,-7-13-9 16,2-2-26-16,-2-14-50 15,2-5-261-15,-5-12 54 0</inkml:trace>
        </inkml:traceGroup>
      </inkml:traceGroup>
    </inkml:traceGroup>
    <inkml:traceGroup>
      <inkml:annotationXML>
        <emma:emma xmlns:emma="http://www.w3.org/2003/04/emma" version="1.0">
          <emma:interpretation id="{BEAF4FFA-C55D-4C12-BD1E-9630B45FAC57}" emma:medium="tactile" emma:mode="ink">
            <msink:context xmlns:msink="http://schemas.microsoft.com/ink/2010/main" type="paragraph" rotatedBoundingBox="8563,5052 11491,2132 12084,2726 9156,564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8DC94C83-29F7-4A3B-9845-17270A48DC73}" emma:medium="tactile" emma:mode="ink">
              <msink:context xmlns:msink="http://schemas.microsoft.com/ink/2010/main" type="line" rotatedBoundingBox="8563,5052 11491,2132 12084,2726 9156,5647"/>
            </emma:interpretation>
          </emma:emma>
        </inkml:annotationXML>
        <inkml:traceGroup>
          <inkml:annotationXML>
            <emma:emma xmlns:emma="http://www.w3.org/2003/04/emma" version="1.0">
              <emma:interpretation id="{B857CA6B-22DE-49DB-B417-C3757C3C2E13}" emma:medium="tactile" emma:mode="ink">
                <msink:context xmlns:msink="http://schemas.microsoft.com/ink/2010/main" type="inkWord" rotatedBoundingBox="8563,5052 10208,3411 10728,3932 9082,5573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4069.9967">7566-144 481 0,'-9'-16'234'0,"-23"-53"16"16,28 57-121-16,3 1 1 15,2 8-28-15,8 11-18 16,6 12-8-16,8 20-3 16,6 5-17-16,8 17-6 0,-1-1-19 15,6 8-6-15,-7-12-11 16,0 2-2-16,-12-16-5 15,0-3 0 1,-12-17 0-16,-2-8-1 16,-5-12-1-16,-1-6 0 15,-5-17-2-15,2-9-3 16,-5-12 0-16,0-15-5 16,-1-5-2-16,1-12-3 15,-2-3 0-15,3-14 0 16,0 10 0-16,3-5 2 0,4 15 4 15,8 7 3-15,3 26 1 16,8 10 8-16,5 20 2 16,7 19 6-16,2 15 2 0,5 13 1 15,-3 5-4-15,-1 5-3 16,-6-2-6-16,-1-1-1 31,-6-4-2-31,1 4-7 16,-5-11-6-16,-2-4-21 15,-4-11-19-15,0-12-35 16,-6-12-16-16,-3-19-255 16,-3-8 64-16</inkml:trace>
          <inkml:trace contextRef="#ctx0" brushRef="#br0" timeOffset="14355.4133">8178-789 613 0,'16'6'227'16,"13"14"50"-16,2 8-140 0,8 17-39 16,2 2-18-1,6 12-5-15,-4-7-21 0,2-2-17 0,-15-14 17 0,-4-5-1 16,-10-17-12-16,-7-3-4 16,-13-15-10-16,-3-8-7 15,-7-12-8-15,-8-13-4 16,-3-10-5-16,0-9-5 31,3 1-1-31,-1-10-15 16,9 6-16-16,-1-9-19 0,4 9-12 15,6-1-33-15,7 10 2 16,5 7-241-16,13 20 64 16</inkml:trace>
          <inkml:trace contextRef="#ctx0" brushRef="#br0" timeOffset="15087.346">9004-1431 388 0,'-7'-5'0'15,"-4"-8"398"-15,0-26-330 16,-55-57 238-16,62 50-254 16,4 3 267-16,7 0-281 15,6 10-5-15,8 8 6 16,3 9-6-16,8 11 6 0,-2 12-2 0,10 13-4 15,-4 8-8-15,3 12-3 16,-6 1-8-16,-1 11-8 16,-11-2-2-16,-4 8 0 15,-5-3-1 1,-8 12-1-16,-10-4 0 0,-3 3 0 16,-5-10 0-16,-7-6-4 15,1-16-2-15,0-14-6 16,6-13-2-16,-2-12-7 0,5-10 2 15,5-15 0-15,6-4 4 16,4-6 4-16,5 4 4 16,9 4 1-16,11 10 4 15,8 6 2-15,5 9 0 16,4 3 1-16,-4 6 1 16,-5 0-5-1,-8 0-2-15,-2 1-2 16,-6 1-37-16,-1 0-57 15,-4-8 567-15,-5 0-819 16,2-1 406-16</inkml:trace>
          <inkml:trace contextRef="#ctx0" brushRef="#br0" timeOffset="14671.511">9013-1426 313 0</inkml:trace>
        </inkml:traceGroup>
        <inkml:traceGroup>
          <inkml:annotationXML>
            <emma:emma xmlns:emma="http://www.w3.org/2003/04/emma" version="1.0">
              <emma:interpretation id="{47706B25-8912-4DD8-A59E-FEAE64D44E52}" emma:medium="tactile" emma:mode="ink">
                <msink:context xmlns:msink="http://schemas.microsoft.com/ink/2010/main" type="inkWord" rotatedBoundingBox="10702,2952 11508,2148 12084,2726 11278,3530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5567.6241">9792-2208 586 0,'9'5'254'0,"3"15"28"0,1 12-157 16,5 20-12-16,3 8-27 16,6 2-9-16,0-1-24 15,7-3-3-15,-3-19-4 16,3-3-16-1,-9-14-9-15,4-13 1 16,-4-9-3-16,-2-13 0 16,-1-3-4-16,-3-11-1 15,-6 0-2-15,-6-7-1 16,-5 2 0-16,-7-10 1 16,-1 8-5-16,-3-9 0 15,-3 2-2-15,-3-6-3 0,3 4-4 0,-8-11 4 16,-2 4-15-16,4-5-30 15,1 8-22-15,0-2-56 0,5 12-120 16,-6 4-121-16,9 15-21 16</inkml:trace>
          <inkml:trace contextRef="#ctx0" brushRef="#br0" timeOffset="15771.0349">9799-2422 441 0,'5'-16'291'0,"4"-5"-28"15,2-1-76-15,5-10-111 0,0-1-33 16,8-4-24 0,-6-1-20-16,5-1-16 15,-2 3-23-15,-1-6-226 16,-4 10 55-16</inkml:trace>
          <inkml:trace contextRef="#ctx0" brushRef="#br0" timeOffset="16092.0106">10282-2786 626 0,'32'52'206'16,"6"11"59"-16,-6-6-169 15,4 6 9-15,-7-13-18 16,-3-1 4-16,-6-13-22 0,-4-6 3 16,-7-12-14-16,-5-9-1 15,-9-9-14-15,-6-11-5 16,-2-7-14-16,-7-10-4 0,1-3-8 16,-5-8-2-1,5-3-6-15,-3-15 0 16,4 0-2-16,0-13-17 15,6 0-9-15,4 1-10 16,8 17-32-16,6 4-42 16,3 17-28-16,7 10-32 15,-2 12-176-15,1 5 37 0</inkml:trace>
        </inkml:traceGroup>
      </inkml:traceGroup>
    </inkml:traceGroup>
    <inkml:traceGroup>
      <inkml:annotationXML>
        <emma:emma xmlns:emma="http://www.w3.org/2003/04/emma" version="1.0">
          <emma:interpretation id="{36737643-78E5-4789-B259-CF59670CBB36}" emma:medium="tactile" emma:mode="ink">
            <msink:context xmlns:msink="http://schemas.microsoft.com/ink/2010/main" type="paragraph" rotatedBoundingBox="10550,4697 15109,670 15785,1435 11226,5462" alignmentLevel="4"/>
          </emma:interpretation>
        </emma:emma>
      </inkml:annotationXML>
      <inkml:traceGroup>
        <inkml:annotationXML>
          <emma:emma xmlns:emma="http://www.w3.org/2003/04/emma" version="1.0">
            <emma:interpretation id="{D0390BB8-245B-4419-8021-C4C1F4112AD9}" emma:medium="tactile" emma:mode="ink">
              <msink:context xmlns:msink="http://schemas.microsoft.com/ink/2010/main" type="line" rotatedBoundingBox="10550,4697 15109,670 15785,1435 11226,5462"/>
            </emma:interpretation>
          </emma:emma>
        </inkml:annotationXML>
        <inkml:traceGroup>
          <inkml:annotationXML>
            <emma:emma xmlns:emma="http://www.w3.org/2003/04/emma" version="1.0">
              <emma:interpretation id="{F55F6D91-5AE2-4F64-8F47-36C6FF8853CF}" emma:medium="tactile" emma:mode="ink">
                <msink:context xmlns:msink="http://schemas.microsoft.com/ink/2010/main" type="inkWord" rotatedBoundingBox="10550,4697 15109,670 15785,1435 11226,5462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9701.61">11531-1767 620 0,'-4'-3'204'0,"8"5"75"15,7 14-142-15,1 7-23 16,13 17-2-16,6 4-9 16,1 10-36-16,-1-7-22 15,3-2 0-15,-9-13-8 16,-2-7 5-16,-3-10-4 15,-6-6 1-15,-5-15-3 0,-3-6-4 16,-5-10-9 0,-4-8-5-16,-3-6-6 15,-3-4-7-15,0-1-3 0,-1-8 0 16,-1 6-13 0,2-9-11-16,2 2-11 0,1-2-9 15,3 5-6-15,1 1-3 16,4 12 7-16,3 1 2 15,2 14-3-15,2 8 9 16,2 11 12-16,3 11 5 16,-1 8 10-16,1 8 9 15,2 9 0-15,6 7 7 16,1-2 2-16,6 6 5 16,-4-2 2-16,4-6 2 15,-4-6-4-15,2-10 1 16,-2-10-2-16,4-13 1 15,-6-9-3-15,-1-16-1 16,-8-4-2-16,-1-16 0 0,-12 2-3 0,-6-7 1 0,-4 8-1 16,-11-4 0-16,-3 10 0 15,-8 0-1-15,1 5-2 16,-8 4-1 0,4 11 0-16,-2 6-2 15,8 10-1-15,-1 9-8 16,7 3-7-16,3 4-20 15,2 2-14-15,3-7-37 16,3-7-17-16,-1-10-234 16,5-6 53-16</inkml:trace>
          <inkml:trace contextRef="#ctx0" brushRef="#br0" timeOffset="19955.5748">11628-2562 606 0,'9'11'310'0,"0"5"-10"0,1 11-156 16,8 5-23-16,0 4-50 16,4 0-52-16,-1-2 3 15,-1-7-8-15,-2-9-12 16,-2-9-10-16,-5-11-10 15,-4-14-12-15,-1-2-13 0,-5-10-8 16,-1 1-2-16,-1-6-103 16,-3 8-136-16,-3-2 12 15</inkml:trace>
          <inkml:trace contextRef="#ctx0" brushRef="#br0" timeOffset="20082.8806">11787-2537 613 0,'2'0'175'0,"2"4"37"15,-1 1-177-15,3 4-18 0,8 6-24 16,61 51-14-16,-55-59-8 16,4-1-182-16,-6-6 48 0</inkml:trace>
          <inkml:trace contextRef="#ctx0" brushRef="#br0" timeOffset="20857.6643">12179-2669 488 0,'7'3'225'0,"0"1"39"15,0 1-117-15,8 20 0 16,60 63-26-16,-46-36-8 15,-2 2-37-15,7 11-12 0,-2-8-24 16,-2 4-8-16,-1-12-13 16,0-5-1-16,-9-11-1 15,-2-8 0-15,-8-9 3 16,-8-14 1-16,-9-9-5 16,-4-11 0-16,-7-7-3 0,-3-13-6 31,3 2-3-31,-7-11-3 15,7 3 0-15,-2-12-1 16,4 4-6-16,0-13-6 0,5 6-2 16,0-11-9-16,4 14-7 15,7 3-10-15,2 11-1 16,5 8-11-16,0 14 2 16,6 4-1-16,-3 5 14 15,5 8 6-15,-1 6 13 16,6 10 9-16,0 7 9 15,7 8 3-15,-2 5 3 16,7 6 10-16,-2-1 2 16,5 5 4-16,-5-7 2 0,2 0 5 0,-3-7-8 31,2-4-1-31,-6-9-4 16,-2-4 0-16,-3-10-1 15,-8-7 3-15,-4-4 0 16,-7-9 0-16,-1-7 0 0,-5-2-3 15,-4-2-5-15,-4-12-3 16,1 3-5-16,-2-5-9 16,-3-7-9-16,1-11-21 15,2 3-18-15,0-10-40 16,3 7-34-16,2 2-213 0,5 12 40 16</inkml:trace>
          <inkml:trace contextRef="#ctx0" brushRef="#br0" timeOffset="21258.9078">12800-3080 563 0,'98'105'192'0,"-56"-51"62"16,-6-9-155-16,3 4 5 16,-7-10-19-16,-7-7-11 15,-5-8-26-15,-5-12-16 16,-10-15-8-16,-5-15-4 15,-5-9-7 1,-4-16-6-16,0 0 5 16,1-11-1-16,1 7-4 15,-2-14-3-15,4 4-1 16,1-8-1-16,1 10-1 16,8 1 7-16,4 16 6 0,7 16 16 15,4 21 7 1,7 17 7-16,-4 11-4 15,4 16-4-15,-2 0-16 16,0 7-5-16,-5-7-8 0,0 6-2 16,-4-12-1-16,2 3-5 15,-5-13-6-15,-1-2-15 16,-3-11-37-16,2-7-19 16,-6-7-17-16,-1-10 154 15,-4-5-400-15,-2-12 204 16</inkml:trace>
          <inkml:trace contextRef="#ctx0" brushRef="#br0" timeOffset="16690.8291">10041-704 497 0,'-32'11'213'0,"-9"3"23"16,1 2-101-16,-3 4-27 16,9 0-27-16,2 7 10 15,10-2-15-15,6 3-27 0,10 1-5 16,5 3-3-16,6-3-6 0,11 9-14 15,4-6-1-15,9 4-3 16,1-2-5-16,6 2-7 16,0-4 4-16,-2 2-1 15,-11-3-1-15,-6 5 2 32,-12-8-1-32,-9 3-1 15,-5-4-1-15,-7 3-2 0,-2-4-6 16,-7-3-12-16,4-3-11 15,-6-13-25-15,7-11-25 0,-3-16-270 16,8-10 68-16</inkml:trace>
          <inkml:trace contextRef="#ctx0" brushRef="#br0" timeOffset="17115.9905">10174-893 559 0,'32'15'262'15,"2"8"18"-15,8 11-110 16,-5-3-80-16,3 8-4 0,-8-3-19 16,-1 7-13-16,-10-5-11 15,-3 0-5-15,-7-8-13 16,-8-1-4-1,-3-11-9-15,-5-4-3 16,-6-5-3-16,-3-9-1 0,-2-5-3 16,-8-4 0-16,1-6-1 15,-4 1-2-15,0 3-2 16,-1 0 2-16,6 8-1 16,0 10-1-16,10 4 2 15,3 14 1-15,7 9 0 0,8 7 1 16,1-1 0-16,5 1 0 15,1-12-1-15,1-6-1 0,2-12-2 16,2-8-12-16,0-10-12 16,4-11-19-16,-4-5-13 15,3-11-34-15,-1-6-4 32,0-10-36-32,-4 3-166 15,-2-12 44-15</inkml:trace>
          <inkml:trace contextRef="#ctx0" brushRef="#br0" timeOffset="17680.7854">10527-932 707 0,'15'21'239'0,"5"14"45"16,1 0-196-16,8 8-17 16,-4-3-19-16,4 3-2 15,-6-7-14-15,2 0 1 16,-5-11-5-16,-4-7-10 15,-5-13-9-15,-2-14-2 16,-6-12-6-16,-1-15-1 16,-4-4-2-16,1-13-2 15,-7-1 0-15,1-7-2 16,0 5 1-16,0-5 0 16,1 9-1-16,6 9 0 0,4 12 1 0,7 15 1 15,1 14 10-15,8 17 11 16,2 8-5-16,5 15 1 15,-2 1 0-15,5 10-9 16,-3-10-11-16,0 4 7 16,-5-10-1-16,-4-8 0 15,-8-9 0-15,-2-14 1 16,-7-11 0-16,-1-16-3 16,-1-8 0-16,-5-13-2 15,3-1-1-15,-3-7-3 0,1 7-2 16,-2-8-1-16,3 10-1 15,-1-3 1-15,5 10 2 16,3 7 1-16,10 19 6 16,3 12 4-16,7 14 4 0,8 17 2 15,-1 3 1-15,4 7-2 32,-1-2-4-32,1 6-2 15,-6-7-2-15,1 3 0 16,-5-8-26-16,-1-6-24 15,-5-11-27-15,-2-14-199 0,-3-17-79 16,-1-15-42-16</inkml:trace>
          <inkml:trace contextRef="#ctx0" brushRef="#br0" timeOffset="17984.9707">11287-1711 697 0,'-8'13'200'16,"7"15"86"-16,1 8-192 15,9 11-4-15,5-2-8 16,8 5-3-16,3-7-31 16,11 4 1-16,-2-15-12 0,7 2-4 15,-2-11-9-15,-4 4-8 16,-9-9-10-16,-6 6-1 15,-13-5-2-15,-5 8-9 0,-7-7-5 16,-8 3-19-16,-1-5-14 16,-6-3-39-16,-1-14-22 15,-6-4-232-15,5-12 49 16</inkml:trace>
          <inkml:trace contextRef="#ctx0" brushRef="#br0" timeOffset="21676.5857">13277-3500 562 0,'11'-29'231'0,"3"9"45"0,6 11-144 15,7 13 12-15,3 12-31 16,8 13-5-16,0 5-33 15,3 11-10-15,-5-6-19 16,0 2-7-16,-9-5-14 16,-4-5-2-16,-9-10-5 15,-3 1-6-15,-5-10 0 16,-8-3-3-16,-4-3-1 16,-3-1-3-16,8-5-1 15,-5-2-1-15,-1 1-2 16,-11-1-1-16,-12-4-1 0,-55-8 1 15,60 19-3-15,4 6-1 16,10 7 1-16,4 11-1 16,7 3 0-16,5 2 2 15,2-7 1-15,6 2 0 0,1-13 0 16,0-7-8-16,3-7-6 16,-1-6-21-16,0-12-12 0,4-11-20 15,-2-5-13-15,0-13-13 16,-4 0-14-16,-2-9-20 15,-1 8-180-15,-7-10 41 16</inkml:trace>
          <inkml:trace contextRef="#ctx0" brushRef="#br0" timeOffset="21945.8412">13620-3640 418 0,'7'-15'337'16,"6"17"-57"-16,-1 12-66 15,6 15-69-15,2 9-85 16,3 7 37-16,0 0-31 0,1 1 0 15,-1-8-18-15,-3-4 4 0,-4-12-9 16,-5-4 1 0,-4-8-9-16,-7-10-2 15,-2-7-9 1,0 5-3-16,1-1-10 0,-1-4-3 16,-2-8-5-16,-5-21-6 15,-18-55-10-15,17 39-30 16,2 1-15-16,5-10-31 15,1 6-19-15,6-3-31 16,1 15 491-16,2 2-695 16,8 19 382-16</inkml:trace>
          <inkml:trace contextRef="#ctx0" brushRef="#br0" timeOffset="22171.3469">14144-3888 695 0,'39'-18'213'15,"-3"-2"33"-15,6-7-196 16,-8 4-45-16,2-6-32 16,-11 2-224-16,-6 4 63 15</inkml:trace>
        </inkml:traceGroup>
      </inkml:traceGroup>
    </inkml:traceGroup>
    <inkml:traceGroup>
      <inkml:annotationXML>
        <emma:emma xmlns:emma="http://www.w3.org/2003/04/emma" version="1.0">
          <emma:interpretation id="{CEA33D80-8352-45EC-8FC6-3EB9D922D692}" emma:medium="tactile" emma:mode="ink">
            <msink:context xmlns:msink="http://schemas.microsoft.com/ink/2010/main" type="paragraph" rotatedBoundingBox="13220,4553 14693,3352 15314,4115 13841,5315" alignmentLevel="5"/>
          </emma:interpretation>
        </emma:emma>
      </inkml:annotationXML>
      <inkml:traceGroup>
        <inkml:annotationXML>
          <emma:emma xmlns:emma="http://www.w3.org/2003/04/emma" version="1.0">
            <emma:interpretation id="{5A607510-DEDE-4EC6-B866-0DFB73AF807D}" emma:medium="tactile" emma:mode="ink">
              <msink:context xmlns:msink="http://schemas.microsoft.com/ink/2010/main" type="line" rotatedBoundingBox="13220,4553 14693,3352 15314,4115 13841,5315"/>
            </emma:interpretation>
          </emma:emma>
        </inkml:annotationXML>
        <inkml:traceGroup>
          <inkml:annotationXML>
            <emma:emma xmlns:emma="http://www.w3.org/2003/04/emma" version="1.0">
              <emma:interpretation id="{D4F20E1F-A007-4FD5-8BBE-33F55E403C57}" emma:medium="tactile" emma:mode="ink">
                <msink:context xmlns:msink="http://schemas.microsoft.com/ink/2010/main" type="inkWord" rotatedBoundingBox="13261,4602 13557,4361 14029,4941 13733,5182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22763.2819">12272-794 647 0,'-5'-7'252'0,"1"0"42"16,4 5-173-16,0 2-2 15,0 0-28-15,2 4-3 16,1 4-22-16,23 48 2 15,22 63-19-15,-19-40-9 16,-2-2-15-16,1 9-7 16,-6-16-11-16,-1 2-8 15,-3-15-9-15,2-7-20 16,-7-16-11-16,-3-10-45 0,-2-19-21 16,-5-17-20-16,-6-14-221 15,8-9 58-15</inkml:trace>
          <inkml:trace contextRef="#ctx0" brushRef="#br0" timeOffset="22948.0811">12609-582 712 0,'26'52'276'0,"-5"-4"5"16,8 6-185-16,-4-9-44 15,2-5-45-15,-7-15-6 0,-1-4-30 16,-4-19 460-16,-8-15-719 16,-4-6 366-16</inkml:trace>
        </inkml:traceGroup>
        <inkml:traceGroup>
          <inkml:annotationXML>
            <emma:emma xmlns:emma="http://www.w3.org/2003/04/emma" version="1.0">
              <emma:interpretation id="{68A20F78-BCB8-4223-A7E5-EA7650C03001}" emma:medium="tactile" emma:mode="ink">
                <msink:context xmlns:msink="http://schemas.microsoft.com/ink/2010/main" type="inkWord" rotatedBoundingBox="13617,4229 14693,3352 15314,4115 14238,4992"/>
              </emma:interpretation>
              <emma:one-of disjunction-type="recognition" id="oneOf8">
                <emma:interpretation id="interp12" emma:lang="" emma:confidence="0">
                  <emma:literal>Ha</emma:literal>
                </emma:interpretation>
                <emma:interpretation id="interp13" emma:lang="" emma:confidence="0">
                  <emma:literal>Ita</emma:literal>
                </emma:interpretation>
                <emma:interpretation id="interp14" emma:lang="" emma:confidence="0">
                  <emma:literal>jota</emma:literal>
                </emma:interpretation>
                <emma:interpretation id="interp15" emma:lang="" emma:confidence="0">
                  <emma:literal>'ta</emma:literal>
                </emma:interpretation>
                <emma:interpretation id="interp16" emma:lang="" emma:confidence="0">
                  <emma:literal>It9</emma:literal>
                </emma:interpretation>
              </emma:one-of>
            </emma:emma>
          </inkml:annotationXML>
          <inkml:trace contextRef="#ctx0" brushRef="#br0" timeOffset="23099.3478">12530-900 444 0,'-9'-2'179'0,"8"6"0"16,2-2-116-16,-1-2-232 15,2-2 39-15</inkml:trace>
          <inkml:trace contextRef="#ctx0" brushRef="#br0" timeOffset="23381.32">12733-1065 438 0,'0'11'343'16,"2"3"-93"-16,7 6-51 0,7 5-96 16,15 9-88-16,5-2 63 15,17 12-10-15,8-5-24 16,11 4-5-16,-9-5-16 15,3 5-3-15,-17-5-8 16,-8 5-2-16,-18-2 4 16,-5 4 1-16,-12-4-2 15,-12 0-7-15,-6-12-7 16,-8-6-28-16,-5-12-17 0,-4-14-16 16,4-19 353-16,-5-17-622 15,10-8 331-15</inkml:trace>
          <inkml:trace contextRef="#ctx0" brushRef="#br0" timeOffset="23652.8309">13126-1596 1131 0,'72'93'257'31,"-9"-1"112"-31,5 10-334 0,-9-14-12 16,1 3-4-16,-14-21-9 15,1-5-11-15,-17-15-4 16,-6-7-6-16,-14-14-27 0,-8-11-37 16,-11-13-20-16,-7-14-55 15,-9-7-54-15,-9-9-127 16,-2-2 9-16</inkml:trace>
          <inkml:trace contextRef="#ctx0" brushRef="#br0" timeOffset="24168.0838">13144-1147 526 0,'-3'-6'170'0,"4"3"41"16,14-6-122-16,1-4-22 15,9-7 16-15,4-5-12 16,10-9 5-16,-1-2-14 15,12-7-5-15,0 4-17 0,10-3-2 16,-10 5-10-16,4-1 4 31,-15 6 2-31,-6-1-8 16,-12 8-4-16,-7 4 6 16,-8 10-1-16,-6 6-6 15,-4 10 4-15,2-3 0 16,-1 1-5-16,-4 12-1 15,-8 24 0-15,-15 67 1 16,28-56-2-16,2 9-2 0,9-8-8 0,4-1-3 16,-1-12-2-16,6-8-2 15,-2-14 0-15,-1-10-1 16,-3-8 1-16,1-11 0 16,-6-8 0-16,2-10-1 15,-7-5-1-15,-1-10-1 16,-2-1-1-16,-5-7-2 0,-3 8-2 15,6-1 2-15,-1 11 1 16,6 9 1-16,5 13 8 31,11 14 11-31,2 14 2 0,9 15 2 16,-1 7 1-16,6 14-6 16,0 0-9-16,6 11-5 15,-6-5-11-15,2-6-39 16,-4-16-33-16,-1-12-311 15,-6-20 57-15</inkml:trace>
        </inkml:traceGroup>
      </inkml:traceGroup>
    </inkml:traceGroup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3T08:57:13.849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23B47EB-9915-4DF3-B1FD-7EB04D793D60}" emma:medium="tactile" emma:mode="ink">
          <msink:context xmlns:msink="http://schemas.microsoft.com/ink/2010/main" type="writingRegion" rotatedBoundingBox="23663,617 33507,484 33592,6790 23749,6923"/>
        </emma:interpretation>
      </emma:emma>
    </inkml:annotationXML>
    <inkml:traceGroup>
      <inkml:annotationXML>
        <emma:emma xmlns:emma="http://www.w3.org/2003/04/emma" version="1.0">
          <emma:interpretation id="{5E393763-30AD-4086-98C5-48828F2C161D}" emma:medium="tactile" emma:mode="ink">
            <msink:context xmlns:msink="http://schemas.microsoft.com/ink/2010/main" type="paragraph" rotatedBoundingBox="23678,590 28850,612 28843,2234 23671,22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04DB4EF-82AC-4366-B602-9EFCA46744DD}" emma:medium="tactile" emma:mode="ink">
              <msink:context xmlns:msink="http://schemas.microsoft.com/ink/2010/main" type="line" rotatedBoundingBox="23678,590 28850,612 28843,2234 23671,2211"/>
            </emma:interpretation>
          </emma:emma>
        </inkml:annotationXML>
        <inkml:traceGroup>
          <inkml:annotationXML>
            <emma:emma xmlns:emma="http://www.w3.org/2003/04/emma" version="1.0">
              <emma:interpretation id="{E1ED0A18-8550-4A70-8509-62D30BDF2AEB}" emma:medium="tactile" emma:mode="ink">
                <msink:context xmlns:msink="http://schemas.microsoft.com/ink/2010/main" type="inkWord" rotatedBoundingBox="23678,590 25551,598 25544,2219 23671,221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1224 111 533 0,'7'7'282'0,"2"20"0"15,0 11-134-15,0 23-11 16,0 9-44-16,2 18-44 15,-3-2-5-15,0 9-15 16,-1-12-16-16,0-1-4 16,0-17-6-16,0 1-11 15,1-15-9-15,2-5-31 0,-1-15-20 16,0-11 261-16,0-19-510 16,2-13 250-16</inkml:trace>
          <inkml:trace contextRef="#ctx0" brushRef="#br0" timeOffset="486.7772">1265 632 561 0,'7'-20'192'0,"7"6"36"16,8-6-137-16,3 0-19 0,13 0-5 15,1 6-21-15,10 3-6 16,3 2-18-16,11 9-7 16,-2 9-13-16,7 0-24 15,-5 0-31-15,1 7-216 16,-13-3 42-16</inkml:trace>
          <inkml:trace contextRef="#ctx0" brushRef="#br0" timeOffset="240.6663">1529-4 332 0,'16'-18'289'16,"4"24"-29"-16,-4 17-24 0,4 22-115 15,-2 9-17-15,3 23-4 16,-7 7-36-16,1 24-8 0,-4 0-11 15,-1 12-19-15,-10-18-16 16,9 6-3-16,-5-27-5 16,1-4-2-16,1-20-23 0,3-8-36 15,-8-26-24-15,-1-10-248 16,-5-19 41-16</inkml:trace>
          <inkml:trace contextRef="#ctx0" brushRef="#br0" timeOffset="-609.0391">375 172 416 0,'32'-73'179'0,"-36"53"36"16,3 2-119-16,-5 4 0 0,-1-1 3 16,-4 1-14-16,1 5-19 15,-8 0 4-15,-4 5-1 16,-7 8-32-16,2 9-17 15,-12 12-1-15,5 9-5 16,-7 21 5-16,5 6 3 16,-2 33 6-16,13 4-3 15,0 23-3 1,9-8-4-16,7 9-5 16,7-25-7-16,7-6-3 15,8-26-1-15,8-13-2 16,4-22 2-16,11-15 0 15,-5-19 1-15,12-14-1 16,-5-9 0-16,-1-14 0 16,-4 3-1-16,4-3-1 0,-12 5-1 0,1 0 1 15,-3 11-2-15,-5 0 0 16,-6 11-1-16,-1 6 1 16,-2 14 2-16,-3 12 6 15,-3 11 4-15,3 19 5 16,-1 8 4-16,-2 21 1 15,1-2-5 1,3 13-2-16,-3-11-5 16,-1 4-3-16,-1-16-3 15,5-1-1-15,-3-13-1 16,3-8-30-16,0-15-17 16,1-12-15-16,0-19-38 15,3-15-37-15,0-14-184 0,3-15 37 16</inkml:trace>
          <inkml:trace contextRef="#ctx0" brushRef="#br0" timeOffset="-277.0338">784 682 614 0,'4'38'239'0,"-4"21"25"16,0-4-159-16,0 5-5 15,3-8-35-15,6-7-6 32,4-20-11-32,10-13-11 0,8-15-8 15,8-13-3-15,0-10-6 16,3-13-2-16,-8 1-4 16,-5-7-5-16,-15 4-4 15,-9 2-2-15,-3 6-1 16,-9 1-9-16,-6 11-4 15,-3 3-14-15,-4 5-5 16,-6 9-19-16,-3 4-7 16,-2 4-33-16,1 1 123 15,-1 3-335-15,10 1 132 16</inkml:trace>
        </inkml:traceGroup>
        <inkml:traceGroup>
          <inkml:annotationXML>
            <emma:emma xmlns:emma="http://www.w3.org/2003/04/emma" version="1.0">
              <emma:interpretation id="{F8337788-4E9D-4130-97AC-DCC9C3CB4C1F}" emma:medium="tactile" emma:mode="ink">
                <msink:context xmlns:msink="http://schemas.microsoft.com/ink/2010/main" type="inkWord" rotatedBoundingBox="26295,635 28850,646 28843,2194 26288,2183"/>
              </emma:interpretation>
              <emma:one-of disjunction-type="recognition" id="oneOf1">
                <emma:interpretation id="interp1" emma:lang="" emma:confidence="0">
                  <emma:literal>her</emma:literal>
                </emma:interpretation>
                <emma:interpretation id="interp2" emma:lang="" emma:confidence="0">
                  <emma:literal>for</emma:literal>
                </emma:interpretation>
                <emma:interpretation id="interp3" emma:lang="" emma:confidence="0">
                  <emma:literal>fer</emma:literal>
                </emma:interpretation>
                <emma:interpretation id="interp4" emma:lang="" emma:confidence="0">
                  <emma:literal>ler</emma:literal>
                </emma:interpretation>
                <emma:interpretation id="interp5" emma:lang="" emma:confidence="0">
                  <emma:literal>far</emma:literal>
                </emma:interpretation>
              </emma:one-of>
            </emma:emma>
          </inkml:annotationXML>
          <inkml:trace contextRef="#ctx0" brushRef="#br0" timeOffset="1829.4793">3365 481 733 0,'2'0'222'0,"1"-2"58"16,3-1-199-16,8-12-7 15,61-67-20-15,-50 35-2 16,-5 6-10-16,-2-6-15 16,-7 11-11-16,-4-5-2 15,-3 9-6-15,-8 1-7 16,-1 8 4-16,-8-1-1 0,-1 6-1 16,-8 6-1-16,1 5-1 15,-6 8 0 1,0 7-1-16,-2 15-1 15,2 4 0-15,-2 21 3 16,3 4 2-16,-3 29 4 16,7 4 3-16,1 24 3 15,3-5 6-15,5 20 5 0,6-15 4 0,7 15-5 32,2-16-1-32,7 10-8 15,3-22-7-15,3 0-8 0,-1-24 3 0,0-4-5 31,-3-25-7-31,-2-10-23 0,0-17-17 0,-2-14-15 16,-7-17-51-16,0-13-237 16,-1-6 71-16</inkml:trace>
          <inkml:trace contextRef="#ctx0" brushRef="#br0" timeOffset="2553.6418">3971 809 246 0,'15'-3'0'0,"-1"1"423"0,6 0-270 0,5-1 151 15,6-5-224 1,1-2 239-16,6-10-278 16,-4-2-6-16,-2-10 3 0,-5 3-10 15,-2-5-4-15,-9 7-6 16,-3-5-8-16,-8 9-4 16,-7-2 0-16,-7 8-2 15,-3 5-1-15,-6 10 0 16,-6 11-2-1,-1 7 1-15,-5 15 3 16,1 6 3-16,0 19 4 16,6 3 1-16,3 17-1 0,11-6-2 15,9 9-5-15,4-9-3 16,14 3-4-16,2-14-4 16,8-3-15-16,3-18-13 15,7-15-12-15,-4-16-40 16,9-14-25-16,-4-11 39 0,1-14-257 15,-8-6 81-15</inkml:trace>
          <inkml:trace contextRef="#ctx0" brushRef="#br0" timeOffset="2854.5322">4628 623 548 0,'20'12'286'0,"-4"19"-12"16,0 5-128-16,-1 14-47 15,-1 0-47-15,0 8 18 16,-1-10-14-16,-2 4 5 16,-2-11 1-16,-2-6 5 15,-4-16-3-15,-1-6 4 16,-5-17-8-16,-4-14-14 16,-1-9-18-16,3-14-8 15,1-6-16-15,4-14-2 16,6 6-1-16,8-19-2 15,6 10-1-15,12-12-14 16,6 8-7-16,7-2-27 16,1 18-26-16,12 5-33 15,-4 22-17-15,12 16-253 16,-5 13 69-16</inkml:trace>
          <inkml:trace contextRef="#ctx0" brushRef="#br0" timeOffset="871.2204">2670 754 625 0,'27'-11'216'0,"4"-3"42"15,-3-4-173-15,1-6-5 0,-11-1-16 0,-2 0-8 16,-5 0-12-16,-6-6 1 16,-5 13-11-16,-5-5-10 15,-2 9-3-15,-8 1-7 16,-1 11-7-16,-5 4-2 16,-1 9-2-16,-7 11-3 0,6 8 6 15,-2 11 2-15,5 4 0 16,6 9 1-16,5-2 0 15,4 2-6 1,5-7-2-16,9 1-2 16,0-8-5-16,12-3-16 15,1-8-16 1,8-9-30-16,-1-11-26 0,5-11-225 16,-4-11 54-16</inkml:trace>
          <inkml:trace contextRef="#ctx0" brushRef="#br0" timeOffset="2076.4519">2984 756 596 0,'13'-6'276'16,"-1"8"10"-16,6 5-136 15,4-2-63-15,10 4-24 16,-1-1-39-16,10-7-8 15,2-1-15-15,6-3-29 16,-5-3-23-16,7-1-250 0,-12 2 48 16</inkml:trace>
          <inkml:trace contextRef="#ctx0" brushRef="#br0" timeOffset="1173.8271">3069 585 556 0,'10'22'219'16,"3"13"27"-16,0 1-150 0,-3 7-10 31,3-1-21-31,-2 1-5 16,-1-7-10-16,-2 1 7 0,-3-10-2 15,-1-7-4-15,-1-7-5 16,-5-8-1-16,-3-7-13 16,3 0-4-16,0-1-11 15,-1-3-4-15,-1-6-6 16,-7-29-1-16,-6-53 0 0,24 44-7 16,3-2-3-16,12-9-13 15,3 5-10-15,7 1-36 16,-1 15-17-16,-1 15-263 15,-4 14 59-15</inkml:trace>
        </inkml:traceGroup>
      </inkml:traceGroup>
    </inkml:traceGroup>
    <inkml:traceGroup>
      <inkml:annotationXML>
        <emma:emma xmlns:emma="http://www.w3.org/2003/04/emma" version="1.0">
          <emma:interpretation id="{52E288C4-3A36-4AA1-9DA0-75493B98BFBC}" emma:medium="tactile" emma:mode="ink">
            <msink:context xmlns:msink="http://schemas.microsoft.com/ink/2010/main" type="paragraph" rotatedBoundingBox="23937,2280 30830,1955 30889,3195 23996,35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384B35D-A9A7-4928-91A9-532718A77BE6}" emma:medium="tactile" emma:mode="ink">
              <msink:context xmlns:msink="http://schemas.microsoft.com/ink/2010/main" type="line" rotatedBoundingBox="23937,2280 30830,1955 30889,3195 23996,3520"/>
            </emma:interpretation>
          </emma:emma>
        </inkml:annotationXML>
        <inkml:traceGroup>
          <inkml:annotationXML>
            <emma:emma xmlns:emma="http://www.w3.org/2003/04/emma" version="1.0">
              <emma:interpretation id="{146556FA-47D1-4A90-9798-B81C74439B3B}" emma:medium="tactile" emma:mode="ink">
                <msink:context xmlns:msink="http://schemas.microsoft.com/ink/2010/main" type="inkWord" rotatedBoundingBox="23947,2479 28767,2251 28811,3186 23991,3413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5324.4496">2764 2202 600 0,'21'34'251'15,"-5"7"20"-15,6 10-128 16,-1 1-51-16,4 7-13 16,-1-9-27-16,-1 2 1 15,-7-14-23-15,-1-6 7 16,-6-17-4-16,-2-12-1 16,-5-14-5-16,3-14-7 15,2-9-10-15,2-12-4 0,-2-3-4 0,6-8-4 16,-1 8 2-16,3-6-1 15,-1 10 0-15,4 0-3 16,-5 14 1-16,-1 6-3 16,-1 18 1-16,2 12 1 15,-8 15 0-15,6 14 2 16,-2 9 4 0,1 11 3-16,1-7 0 0,9 5 3 15,0-13 0-15,10 1 0 16,1-15 0-16,3-2-1 15,0-14-4-15,0-9 1 16,-7-10-1-16,0-12-1 16,-9-5 2-16,-4-7 0 15,-5 2-1-15,-5-4 1 0,-6 3 0 16,-3-1-1-16,-6 4-1 16,-7-2-1-16,-4 6-1 15,-5 3-6-15,0 7-6 16,-8 3-20-16,2 4-15 15,-1 0-44-15,7 6-16 16,0-6-240 0,6-2 51-16</inkml:trace>
          <inkml:trace contextRef="#ctx0" brushRef="#br0" timeOffset="5702.9731">3289 1718 767 0,'8'16'256'0,"1"12"46"16,-2 8-216-16,5 13-24 16,1-1-25-16,-1 1-25 15,1-12-8 1,0-6-3-16,-4-17-5 0,3-7-14 15,1-10-5-15,-1-8-22 16,-3-3-5-16,2-6-17 16,-2 0 0-16,-5-3-6 15,-1 1 14-15,3-3-4 16,-3 4 20-16,2 1 13 16,-1 9 12-16,5 8 14 15,-2 12 13-15,2 14 0 16,0 9 1-16,6 15-1 15,-1 5-9-15,4 4-10 16,0-8-22-16,3 2-168 16,-1-10 39-16</inkml:trace>
          <inkml:trace contextRef="#ctx0" brushRef="#br0" timeOffset="6211.1208">3822 2085 476 0,'9'-3'233'0,"-3"12"15"16,-3 11-96-16,5 19-29 15,-3 6-32-15,8 12-13 0,3 1-22 16,5 8-17-16,-3-14-8 16,0 0 10-16,-5-12 0 15,-4-10 6-15,-6-10-5 16,-5-13 3-16,2-9-16 15,0-16-7-15,-1-3-10 0,1-15-2 16,1 0-8-16,3-9 1 0,1 4-3 16,6-7 1-16,2 3-2 15,6-4 1 1,1 10-1-16,0-1-1 0,0 20 0 16,-2 10-2-16,-8 13 1 15,1 19 2 1,-2 12 1-16,-2 14 3 15,-3 4 2-15,5 8 0 16,0-5 0-16,5 3 0 16,1-13-2-16,4-2 3 15,3-11 3-15,7-10-1 16,-4-15 1-16,7-13 3 16,-1-12-1-16,1-14-1 0,-7-4 1 15,0-5 2-15,-5 3-4 0,-4-8-2 16,-3 4-3-16,-3-12-10 15,-2 2-17-15,0-12-34 16,0 8-35-16,-1-10-36 16,2 8 0-16,0 1-238 15,-4 16 77-15</inkml:trace>
          <inkml:trace contextRef="#ctx0" brushRef="#br0" timeOffset="6543.0103">4598 2128 306 0,'11'54'332'16,"-2"15"-84"0,-2-12-178-16,2 4 200 15,0-16-205-15,-2-6-5 16,-4-14-8-16,5-12 0 16,-1-13-15-16,-4-16-16 0,3-11-3 15,8-11-2 1,2-3-5-16,8-9 1 0,-1 7 3 15,7-2 7-15,-1 12 1 0,-2 7 8 16,0 15 3-16,2 13-1 16,-6 10-7-16,4 11-5 15,-4 6-10-15,-1 12-4 16,-2-1-5-16,1 7-7 16,-5-6 2-16,6 7-50 31,-2-12-24-31,6 6-282 0,1-10 42 15</inkml:trace>
          <inkml:trace contextRef="#ctx0" brushRef="#br0" timeOffset="3549.6036">479 1949 495 0,'-31'5'177'16,"4"8"40"-16,-3 3-117 16,5 9-15-16,-2 4 6 0,9 0-13 15,4 7-12-15,8-1-12 16,12 5 4-1,3-2-18-15,8 10-1 16,5-3-6-16,7 5-2 16,-8-3-9-16,8 5 0 15,-11-9-2-15,-4 0 3 16,-8-5 1-16,-6 1-6 16,-7-8-5-16,-8-1-2 15,-1-8-6-15,-7-4-17 0,3-7-10 16,-3-8-32-16,5-5-28 15,-2-8-263-15,9-8 58 0</inkml:trace>
          <inkml:trace contextRef="#ctx0" brushRef="#br0" timeOffset="3986.9088">820 1983 570 0,'48'4'268'15,"6"14"19"-15,-13 9-133 16,11 16-37-16,-14-2-37 16,2 13-8-16,-13-6-25 0,-2 6-10 15,-11-13-9-15,-1 1-3 16,-6-15-11-16,-2-4-2 15,-7-11-2-15,-3-4 0 16,-2-7-3-16,-9-2 0 16,-2-5-3-16,-6-3-3 15,1-1-2-15,-7-7-3 16,3 7-5-16,-4-1 2 16,6 7-1-16,3 13-1 15,8 7 4-15,7 13 2 16,9 7 1-16,5 9 0 0,4-6 1 15,8 3-5-15,-2-8-7 16,8-9-22-16,0-11-15 16,9-8-29-16,-4-17-12 15,6-14-32-15,-5-6-4 0,1-12-150 16,-5 0 17-16,-2-7-60 16</inkml:trace>
          <inkml:trace contextRef="#ctx0" brushRef="#br0" timeOffset="4520.9883">1382 2091 587 0,'12'7'280'0,"-3"20"-4"16,0 14-154-16,2 22-22 15,0 2-39 1,-1 15-40-16,5-6 11 0,-1 7 6 16,1-17-8-16,-1-8 0 15,-2-20-2-15,-1-16-3 16,-4-24-11-16,1-25 0 15,1-7-6-15,-1-17-1 16,3-7-5-16,4-6-1 16,1 7-1-16,4-11-1 15,-1 7-3-15,12-5-2 0,-3 10 1 16,7 8-1-16,-5 23 0 16,2 18 8-16,-8 23 3 15,3 24 3-15,-9 12 1 16,3 17 4-16,-5 1-3 15,-1 9 0-15,-3-12-3 16,-1-1 5-16,-7-17 1 0,1-7-2 16,-3-17 1-16,-2-20 1 15,0-11-5-15,2-19-5 32,-1-11 1-32,5-14-2 0,1 2-2 0,5-11 0 15,5 10-1-15,8-4-1 16,0 13 1-16,5 5-1 15,1 17-1-15,1 11 3 16,-7 18-1-16,6 16 3 16,-6 11 0-16,-2 12 1 15,-3 5 0-15,3 8-10 16,-5-6-7-16,6 4-23 16,-1-10-15-16,4-2-54 15,-2-15-147-15,2-20-92 0,-4-13-49 16</inkml:trace>
          <inkml:trace contextRef="#ctx0" brushRef="#br0" timeOffset="4809.9236">2622 2109 286 0,'-11'-2'393'0,"-5"13"-117"15,1 8 11-15,3 17-151 16,3 4-46-16,2 10-42 16,7-3 12-16,0 7-5 15,2-11-16-15,3 3-9 16,0-6-12-16,-5-1-6 0,0-8-7 16,-3-2-1-16,-4-8-4 15,-8-3-1-15,3-4-16 16,-1-3-25-16,1-5-17 15,3-8-49-15,5-7-238 16,0-16 61-16</inkml:trace>
        </inkml:traceGroup>
        <inkml:traceGroup>
          <inkml:annotationXML>
            <emma:emma xmlns:emma="http://www.w3.org/2003/04/emma" version="1.0">
              <emma:interpretation id="{E9B22410-5EB7-4BAF-8F1A-67FC0A844B8C}" emma:medium="tactile" emma:mode="ink">
                <msink:context xmlns:msink="http://schemas.microsoft.com/ink/2010/main" type="inkWord" rotatedBoundingBox="29579,2014 30830,1955 30889,3195 29637,3254"/>
              </emma:interpretation>
              <emma:one-of disjunction-type="recognition" id="oneOf3">
                <emma:interpretation id="interp7" emma:lang="" emma:confidence="0">
                  <emma:literal>no</emma:literal>
                </emma:interpretation>
                <emma:interpretation id="interp8" emma:lang="" emma:confidence="0">
                  <emma:literal>n</emma:literal>
                </emma:interpretation>
                <emma:interpretation id="interp9" emma:lang="" emma:confidence="0">
                  <emma:literal>nd</emma:literal>
                </emma:interpretation>
                <emma:interpretation id="interp10" emma:lang="" emma:confidence="0">
                  <emma:literal>me</emma:literal>
                </emma:interpretation>
                <emma:interpretation id="interp11" emma:lang="" emma:confidence="0">
                  <emma:literal>ns</emma:literal>
                </emma:interpretation>
              </emma:one-of>
            </emma:emma>
          </inkml:annotationXML>
          <inkml:trace contextRef="#ctx0" brushRef="#br0" timeOffset="7010.7007">5951 2240 601 0,'13'57'270'15,"-10"2"3"-15,4 8-128 16,4-10-99-16,2-3-10 15,-4-13-18-15,-2-8 18 16,-2-15 5-16,-3-17 7 16,0-15 0-16,1-13-9 15,3-7-21-15,1-11-8 16,6 2-7-16,4-7-1 16,1 5-1-16,11-2-1 15,0 8 3-15,5 5 6 16,-5 14 7-16,7 15 6 15,-11 10 3-15,2 17-2 16,-6 8-8-16,-1 13-4 0,-4-2-7 16,0 10-1-1,-1-5-2-15,-1 3-5 0,-2-10-6 16,3-5-39-16,-3-12-21 16,3-15-21-16,-3-16-258 15,3-16 66-15</inkml:trace>
          <inkml:trace contextRef="#ctx0" brushRef="#br0" timeOffset="7650.5604">6594 1963 688 0,'5'2'241'0,"-1"4"38"15,4 33-200-15,9 72-12 16,-17-48-17-16,0 11 2 16,5-6 2-16,6 0-2 15,1-12 2-15,12-10-16 16,1-17-10-16,5-13-8 16,-1-18 6-16,3-15 3 15,-3-10 0-15,0-18 4 16,-9-5 1-16,-3-8-1 15,-6 4-4-15,-9-14-6 16,-6 7-8-16,-5-14-10 16,-8-1-3-16,-10-15-1 15,-2 3-4-15,-16-13-1 16,2 12-1-16,-7-5 0 16,-2 24 1-16,-6 13 2 15,12 24 2-15,-1 17 1 16,11 25 1-16,5 13-1 0,12 7 0 15,10 10-2-15,9-1-1 16,12-1 0-16,12-6 1 16,13-1-2-16,12-10 2 15,24 0-1-15,5-9-3 16,20-4-25-16,1-5-14 16,1-4-49-16,-17-5-29 0,0-2-260 31,-24-2 55-31</inkml:trace>
          <inkml:trace contextRef="#ctx0" brushRef="#br0" timeOffset="7161.8913">6482 2041 668 0,'-5'-11'229'0,"-2"4"19"0,3 1-200 15,6 6-57-15,-2 0-196 0,0-2-46 16,2 1-82-16</inkml:trace>
        </inkml:traceGroup>
      </inkml:traceGroup>
    </inkml:traceGroup>
    <inkml:traceGroup>
      <inkml:annotationXML>
        <emma:emma xmlns:emma="http://www.w3.org/2003/04/emma" version="1.0">
          <emma:interpretation id="{488BD770-7329-407F-8896-868DD1B463F7}" emma:medium="tactile" emma:mode="ink">
            <msink:context xmlns:msink="http://schemas.microsoft.com/ink/2010/main" type="paragraph" rotatedBoundingBox="24090,3735 31934,3629 31956,5211 24111,53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83E67CC-F2D4-43E0-87F4-1A95214E6009}" emma:medium="tactile" emma:mode="ink">
              <msink:context xmlns:msink="http://schemas.microsoft.com/ink/2010/main" type="line" rotatedBoundingBox="24090,3735 31934,3629 31956,5211 24111,5317"/>
            </emma:interpretation>
          </emma:emma>
        </inkml:annotationXML>
        <inkml:traceGroup>
          <inkml:annotationXML>
            <emma:emma xmlns:emma="http://www.w3.org/2003/04/emma" version="1.0">
              <emma:interpretation id="{F67208DF-C250-4070-992F-B0CE7AE8F30C}" emma:medium="tactile" emma:mode="ink">
                <msink:context xmlns:msink="http://schemas.microsoft.com/ink/2010/main" type="inkWord" rotatedBoundingBox="24092,3865 27585,3818 27599,4830 24105,4877"/>
              </emma:interpretation>
              <emma:one-of disjunction-type="recognition" id="oneOf4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11434.338">1870 3514 669 0,'2'34'265'0,"3"18"13"0,2 9-192 16,4 7-11-16,3-3-39 15,6 9-38-15,-4-17 10 16,2 2 2-16,-5-14-1 15,1-9 3-15,-5-14 1 16,4-12 2-16,-4-17-4 16,5-11-2-16,-2-9-2 15,3-14-2 1,-4 0-2-16,5-8 2 16,-4 4 1-16,3-5 3 15,-1 12 1-15,-1 3 7 0,-3 13 2 0,1 13 9 31,-4 20 1-31,2 18-1 0,-2 8-7 0,2 17-2 16,0 3-11-16,2 12-4 16,0-14-2-16,1 1-1 15,1-13 0-15,3-12-1 16,-1-21 0-16,4-13 1 16,-1-15 0-16,4-15 1 15,-1-4-1-15,4-13 1 16,-1 3-2-16,1 0 1 15,-5 6 0-15,5 3 0 16,-9 13-1-16,2 4 0 16,-6 12 1-16,1 14 4 15,-6 8 4-15,6 17-1 0,-6 6-1 16,4 11 2-16,-4-1-10 16,5 10-8-16,-1-13-4 0,4 4-17 15,-5-13-21-15,6-4-34 16,-3-15-17-16,1-6-238 15,-1-15 53-15</inkml:trace>
          <inkml:trace contextRef="#ctx0" brushRef="#br0" timeOffset="11622.5894">2875 3731 565 0,'12'22'247'15,"-1"6"3"-15,0 12-131 16,-2 3-76-16,0 11-18 16,0-4-23-16,0 2-8 15,-4-9-8-15,2-10 38 16,1-14-274-16,-1-12 98 16</inkml:trace>
          <inkml:trace contextRef="#ctx0" brushRef="#br0" timeOffset="11796.25">2938 3457 657 0,'-2'-2'162'0,"4"2"36"16,-1 3-206-16,-1-3-195 15,0 0 33-15</inkml:trace>
          <inkml:trace contextRef="#ctx0" brushRef="#br0" timeOffset="12034.8285">3087 3257 243 0,'7'20'382'15,"0"14"-105"-15,2 13-140 16,0 14 153-16,-4 4-220 16,6 17-16-16,-4-7-16 15,2 12-27-15,-3-12-8 0,6 4-11 16,-5-22-11-16,8-1-13 16,-1-20-1-16,6-6-61 15,-6-17-22-15,11-11-170 0,-3-9-7 16</inkml:trace>
          <inkml:trace contextRef="#ctx0" brushRef="#br0" timeOffset="12466.6855">3532 3713 651 0,'-7'4'200'16,"-2"7"51"-16,-4 7-155 15,-1 3-14-15,-3 10-3 16,3 3-2-16,-2 11-15 16,7-2-25-16,4 9-11 15,5-11-12-15,1-2-12 16,7-15 1-16,1-12 0 16,1-15 4-16,5-15 6 0,1-14-5 0,4-13-1 15,-1-4 1-15,1-14-5 16,-4 4-7-16,2-9 6 15,-3 7-1-15,-1-14 0 16,0 5 0-16,-1-17 0 16,-1 8 2-16,3 0 9 15,-3 26 3-15,1 15 9 16,1 31 7-16,1 32 5 0,-3 23-6 16,1 24-1-16,-4 9-8 15,3 23-7-15,-5-5-7 16,4 5-3-16,2-16-5 15,5 5-22-15,0-25-15 16,7-5-31 0,-2-25-20-16,6-11-281 15,-6-27 79-15</inkml:trace>
          <inkml:trace contextRef="#ctx0" brushRef="#br0" timeOffset="10706.0116">429 3500 476 0,'-2'-54'180'15,"4"59"43"-15,1 17-103 16,-1 8-16-16,3 21 10 15,-1 4-30-15,1 17-12 16,3-4-19-16,2 9-13 16,1-12-23-16,0 5-10 15,-2-18 6-15,-2-4 7 16,-3-15 1-16,-3-8 6 0,-1-13 5 16,0-8-9-16,0-11-15 15,0 3 2-15,0-1-3 16,0-13-4-16,0-22-4 15,11-56 1-15,-2 54-1 16,4-1 0-16,3 5-1 16,2 3-2-16,-2 9 0 15,5 12-1-15,-3 14 0 16,6 18 2-16,-5 14 4 16,7 17 1-16,-1 6 5 15,7 14 0-15,2-8-1 0,16 3 0 16,-1-12-2-16,3-7-1 15,-4-20-2-15,1-12 0 16,-15-13 2-16,2-16-1 16,-7-11 0-16,-4-13 2 15,-6-6-1-15,-1-14-1 16,-5 3 1-16,-6-2-2 16,-2 7 1-16,-3-2 0 15,-4 9 0-15,-5 2 0 16,-2 11-1-16,-3 7-1 15,-1 14-1-15,1 16 1 16,1 13 1-16,0 20 1 16,2 3 3-16,2 18 5 15,2 2 3-15,5 11 3 16,3-13 2-16,6 4-11 16,5-14-3-16,6-8-5 0,0-21-3 15,9-8-5-15,-2-15 10 16,3-12-2-16,-1-14 0 15,1-6-1-15,-6-7 1 16,1-10-4-16,-5 2 0 16,1-6-6-16,-7 4-2 15,1-3-2-15,-4 13 3 0,-2 3 1 16,-2 12 6-16,3 14 1 16,-2 19 2-16,2 17 1 15,1 9 2-15,0 19 1 16,0 4 1-16,1 8-2 15,1-4 7-15,1 2-33 16,4-12-14-16,-3-11 338 16,-1-15-635-16,2-16 305 15</inkml:trace>
          <inkml:trace contextRef="#ctx0" brushRef="#br0" timeOffset="10879.7194">1550 3559 677 0,'-1'-20'234'16,"-3"13"33"-16,2 9-184 15,4 0-34-15,-2-2-42 16,0 0-45-16,2 1-229 16,3 1 45-16</inkml:trace>
        </inkml:traceGroup>
        <inkml:traceGroup>
          <inkml:annotationXML>
            <emma:emma xmlns:emma="http://www.w3.org/2003/04/emma" version="1.0">
              <emma:interpretation id="{367D2DA4-F605-4651-AD89-B5CA54CFD24E}" emma:medium="tactile" emma:mode="ink">
                <msink:context xmlns:msink="http://schemas.microsoft.com/ink/2010/main" type="inkWord" rotatedBoundingBox="28073,4141 28727,4132 28736,4796 28082,4805"/>
              </emma:interpretation>
              <emma:one-of disjunction-type="recognition" id="oneOf5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13251.8784">4434 3760 573 0,'-5'-5'196'15,"0"-1"49"-15,-1 3-151 16,1-1-5-16,1 0 9 0,3 1-31 16,1 1 2-16,3 0-10 15,6 0-1 1,29 4-18-16,64 13-5 15,-53-5-9-15,10 3 0 16,-4-4-8-16,3-2-3 16,-10-3-5-16,-3-3-3 15,-13-4-3-15,-5-1-44 16,-9 1-26-16,-3-5-37 16,-12-4-244-16,1-2 43 0</inkml:trace>
          <inkml:trace contextRef="#ctx0" brushRef="#br0" timeOffset="13552.5386">4768 3537 678 0,'25'-10'223'0,"2"4"54"15,6 1-168-15,-3 8-20 16,6 10-6-16,-5 7-5 16,1 8-7-16,-5 5-15 0,-4 8-2 0,-5 2-13 15,-7 11-12-15,-9-7-12 16,-11 12-6-16,-6-7-5 16,-12 12-2-16,2-11-3 15,-2 0-21-15,6-11-16 16,5-6-47-16,10-19-26 15,6-11-256-15,9-10 51 16</inkml:trace>
        </inkml:traceGroup>
        <inkml:traceGroup>
          <inkml:annotationXML>
            <emma:emma xmlns:emma="http://www.w3.org/2003/04/emma" version="1.0">
              <emma:interpretation id="{95D54504-62B8-4164-90E4-1D562894C355}" emma:medium="tactile" emma:mode="ink">
                <msink:context xmlns:msink="http://schemas.microsoft.com/ink/2010/main" type="inkWord" rotatedBoundingBox="29306,3664 31934,3629 31956,5211 29328,5246"/>
              </emma:interpretation>
              <emma:one-of disjunction-type="recognition" id="oneOf6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35264.7342">5734 3381 397 0,'0'-7'199'16,"0"-4"40"-16,0-7-93 16,0-1-29-16,2-53-1 0,-2 59-34 15,1 2-30-15,1 4-3 16,0 7 1-1,-2 0-11-15,0 4 5 16,0 5-4-16,2 46 10 16,-4 59-11-16,-9-39-2 15,-1-3-9-15,-4 10-3 16,-1-14-11-16,1 8-2 16,5-15-4-16,4 0 0 15,7-14 0-15,4-3 1 0,8-8 0 0,8-2-1 16,4-10-1-16,8-4-2 15,-2-10-2-15,3-3-1 16,1-7 0-16,-2-7-1 16,-3-3-5-16,1-3-7 15,-1 0-19-15,-6 3-20 16,-5 4-17 0,-3 4-38-16,-8 6 486 15,-7-2-721-15,-4 1 383 16</inkml:trace>
          <inkml:trace contextRef="#ctx0" brushRef="#br0" timeOffset="35549.0194">6269 3699 627 0,'-6'38'243'0,"1"6"25"16,-2 8-165-16,3-3-35 16,-1 1-26-16,3-9-25 15,0 3-20-15,4-16-25 16,0-6-246-16,0-13 62 15</inkml:trace>
          <inkml:trace contextRef="#ctx0" brushRef="#br0" timeOffset="35729.6674">6267 3354 510 0,'7'-34'191'15,"-5"7"6"-15,7-5-318 0,3 5 4 16</inkml:trace>
          <inkml:trace contextRef="#ctx0" brushRef="#br0" timeOffset="36137.3349">6436 3038 278 0,'9'-3'145'0,"-4"6"54"16,0 10-56-16,-1 16 36 15,1 12-19-15,-1 25-14 16,1 13-50-16,1 16-22 16,-3-3-31-16,-3 14-3 15,-2-18-12-15,-3-4 0 16,3-17 3-16,2-6-10 15,2-20-6-15,3-11-3 16,4-12-6-16,2-10-5 16,2-14 3-16,1-8 0 15,0-8-2-15,1-8-1 16,-3-4-1-16,3-8 0 16,-6 6-1-16,2-1 0 15,-6 8 1-15,0 4-1 16,-1 14 0-16,-1 9 1 15,1 8 2-15,-4-4 2 0,0 3 2 16,4 20 1 0,12 67-2-16,-5-49 0 0,1-9-3 15,2 2-5-15,1-9-6 16,-1 0-5-16,1-8-54 16,-5-6-53-16,1-15-211 15,-2-3 6-15</inkml:trace>
          <inkml:trace contextRef="#ctx0" brushRef="#br0" timeOffset="36465.2769">6997 3229 755 0,'0'50'283'0,"-3"15"32"16,-4 1-195-16,5 11-35 15,2-9-41-15,-6 6-12 16,1-11-14-16,5 3-16 15,0-12-2-15,2 0-25 0,1-15-16 16,3-3-17 0,-3-12 544-16,-1-8-815 0,2-9 463 15</inkml:trace>
          <inkml:trace contextRef="#ctx0" brushRef="#br0" timeOffset="36967.3025">7209 3704 632 0,'0'0'241'0,"0"0"31"0,2 0-179 16,2-2 3-16,1 1-32 0,15-6-1 15,60-28-35-15,-51 14-4 16,-6-1-12-16,-3 1-14 15,-7 3-11-15,-6-2 18 16,-7 4-1-16,-7 3 3 16,-4 3 1-16,-7 2 0 15,0 10 2-15,-7 9 6 0,0 3-1 16,-4 15 3-16,4 3 0 16,0 13-1-16,3-2-7 15,4 9-2-15,6-9-3 16,5 1-4-16,7-10-6 15,5-2-19-15,4-9-17 16,9-3-36 0,2-7-29-16,5-8-222 15,2-10 49-15</inkml:trace>
          <inkml:trace contextRef="#ctx0" brushRef="#br0" timeOffset="37486.9902">7737 3512 462 0,'-9'-3'234'0,"-4"8"23"16,-5 6-106-16,-5 12-28 15,-4 8-28-15,-5 12-6 0,-2 2-22 16,3 7 4-16,8-6 3 15,5-1 5-15,7-13-53 16,7-3-15-16,8-18-15 16,7-6-17-16,5-6-17 0,7-10 36 15,4-7-3-15,6-7-7 16,-3-2-6-16,4-7 1 16,-9 0 0-16,-1-4 1 15,-5 4 5-15,-1 1 5 16,-5 7 0-16,-2 9 1 15,-4 14 3-15,-7 15 6 16,-6 14 5-16,-3 26 6 0,-1 7 6 16,-6 23 5-16,1 4-5 15,-1 19 2 1,2-10-3-16,-2 11 4 16,1-18 0-16,-6-1 10 15,-3-17 5-15,-1-9-6 16,-4-19-6-16,-3-12-4 15,7-15-11-15,2-14-16 16,3-10-2-16,4-10-19 16,9-6-13-16,3-15-20 0,6-5-13 15,5-16-11-15,6-2-255 0,8-14-10 16,-1-4-80-16</inkml:trace>
          <inkml:trace contextRef="#ctx0" brushRef="#br0" timeOffset="15902.8146">7726 3042 407 0</inkml:trace>
          <inkml:trace contextRef="#ctx0" brushRef="#br0" timeOffset="38054.1648">7958 3636 551 0,'-8'70'201'0,"3"7"46"15,1-12-144-15,1 1-7 16,1-15-18-16,2-5 16 15,-2-15-1-15,0-13-23 16,1-17-10-16,2-13-12 16,-1-17-28-16,6-9-29 15,1-3 12-15,6-14-2 16,-1 1 0-16,10-7-2 16,1 1-1-16,7-4-3 15,-1 10 1-15,3 9-1 16,-3 18 1-16,-5 13 2 15,-8 17 6-15,0 14 7 16,-5 10 2-16,1 10 0 16,-1 6 7-16,0 8-2 15,-2-5-2-15,1 4 1 16,-2-6-1-16,-1-5-3 16,-2-8-4-16,-1-5-3 15,-4-8 0-15,0-1 0 0,-2-8-1 16,-3-6 0-16,-1-3-1 15,4-2 0-15,-1 1-2 16,-3-3 0-16,-1-1-1 16,-5-3-2-16,-6-1 0 0,-54-16 3 15,58 34 1-15,5 9 5 16,1 6 6-16,5 6-4 16,5 1-1-16,3 1-2 15,2-5-8-15,9-7-29 16,-1-10-18-16,10-8-234 15,-2-14-93-15,-1-12-66 0</inkml:trace>
        </inkml:traceGroup>
      </inkml:traceGroup>
    </inkml:traceGroup>
    <inkml:traceGroup>
      <inkml:annotationXML>
        <emma:emma xmlns:emma="http://www.w3.org/2003/04/emma" version="1.0">
          <emma:interpretation id="{E96D395B-5B82-4C23-BB1A-F49B2B2DF969}" emma:medium="tactile" emma:mode="ink">
            <msink:context xmlns:msink="http://schemas.microsoft.com/ink/2010/main" type="paragraph" rotatedBoundingBox="24023,4599 33568,4646 33557,6867 24012,68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510A096-3476-431A-9180-E0E28C68D3BB}" emma:medium="tactile" emma:mode="ink">
              <msink:context xmlns:msink="http://schemas.microsoft.com/ink/2010/main" type="line" rotatedBoundingBox="24023,4599 33568,4646 33557,6867 24012,6820"/>
            </emma:interpretation>
          </emma:emma>
        </inkml:annotationXML>
        <inkml:traceGroup>
          <inkml:annotationXML>
            <emma:emma xmlns:emma="http://www.w3.org/2003/04/emma" version="1.0">
              <emma:interpretation id="{3657FA2D-FF9C-4144-B081-28AAF1B4883B}" emma:medium="tactile" emma:mode="ink">
                <msink:context xmlns:msink="http://schemas.microsoft.com/ink/2010/main" type="inkWord" rotatedBoundingBox="24021,5188 24880,5192 24875,6192 24016,6188"/>
              </emma:interpretation>
              <emma:one-of disjunction-type="recognition" id="oneOf7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39134.5931">359 5007 468 0,'-6'-12'193'0,"4"6"23"15,2-3-103-15,2 4-28 16,-2 3-2-16,0-1-10 16,2-1-11-16,2-1-13 0,1-1-3 15,11-5-12-15,11 1-3 16,54-8 1-16,-49 34 3 16,-3 5-4-16,0 14 3 15,-4-1-11-15,-2 12-1 16,-10-4-4-16,-6 8 0 15,-5-7-2-15,-11 0 4 16,-4-9-3-16,-5-2 0 16,0-10-4-16,-3-6-1 0,3-9-4 15,-2-7-1-15,2-3-4 16,0-6 0-16,2-2-1 16,-2-2-1-16,2 3 0 0,0-3-1 15,3 4 0-15,0 4-2 16,8 3-1-16,2 7-1 31,3-5 0-31,0 4 0 16,0 1 2-16,5 17-2 15,22 59-5-15,-11-49-17 16,2-7-12-16,9-2-35 16,-2-7-18-16,11-10-253 15,0-8 61-15</inkml:trace>
          <inkml:trace contextRef="#ctx0" brushRef="#br0" timeOffset="39588.6292">911 5208 213 0,'-5'29'343'0,"-2"3"-92"0,5 15-105 16,6 1 138-16,6 10-178 15,3-8-34-15,5-3-8 16,3-13-21-16,3-16-6 31,1-16-4-31,0-20 1 16,-3-11 0-16,-3-25 6 0,-4-5 6 16,1-15-32-16,-7 4-7 15,-6-9-8-15,-1 15-9 16,-11-8-8-16,-7 9 20 15,-11-7-3-15,-3 7 0 16,-15-8-3-16,-2 11 0 16,-14 1 0-16,7 18 0 0,-9 5 2 15,10 22 2-15,1 8 3 16,12 13 2-16,2 18 2 16,15 10-1-16,5 8 1 15,14 1-4-15,10 5 0 16,12-13-2-16,18-7 0 15,10-15-1 1,24-7-1-16,4-5-8 16,17 0-25-16,-6-4-21 15,6 9 387-15,-19 0-681 0,7 15 341 16</inkml:trace>
        </inkml:traceGroup>
        <inkml:traceGroup>
          <inkml:annotationXML>
            <emma:emma xmlns:emma="http://www.w3.org/2003/04/emma" version="1.0">
              <emma:interpretation id="{45BD54D0-0453-41DD-8CAF-BA5CEB0C2C61}" emma:medium="tactile" emma:mode="ink">
                <msink:context xmlns:msink="http://schemas.microsoft.com/ink/2010/main" type="inkWord" rotatedBoundingBox="25514,5193 29612,5214 29604,6847 25506,6827"/>
              </emma:interpretation>
              <emma:one-of disjunction-type="recognition" id="oneOf8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42140.7155">4043 5373 445 0,'6'-12'108'15,"10"-1"40"-15,3-1-113 16,14 0 41-16,-3-1 16 0,12 1 36 16,-3 3 8-16,10 4 10 15,-6 7-38-15,3 7-10 16,-8 4-25-16,-2 14 2 16,-7 9-19-16,-6 13-6 15,-7 1-9-15,-3 11-10 16,-3-8-15-16,-6-5-4 15,0-15-5-15,-3-10 2 16,-1-10 1-16,4-13 2 16,1-10-5-16,4-17-5 15,6-5 0-15,4-15-9 16,1-4-7-16,7-7-4 16,2 7 3-16,3-1-3 15,-5 9 4-15,5 11 5 16,-3 16 7-16,-6 14 9 0,-3 13 2 0,-4 15 4 15,-5 4 0-15,-2 17 0 16,-4 2-5-16,-1 10-3 16,-2-1-3-16,0 5-4 15,-1-9-12-15,-1-5-27 16,4-13-17-16,0-11-44 16,1-12-16-16,4-17-247 15,0-4 63-15</inkml:trace>
          <inkml:trace contextRef="#ctx0" brushRef="#br0" timeOffset="41819.0376">4307 4587 314 0,'7'24'433'16,"-5"19"-125"-16,2 34-169 15,-3 4 193-15,-1 23-253 16,-1-4-28-16,-3 15-7 16,0-16-14-16,1 14-8 15,3-16-5-15,3 1-23 16,-1-19-11-16,-2-10-21 15,0-28-6-15,-7-12-10 0,-2-20-21 16,0-11-22-16,-2-14-14 16,-7-9-22-16,-1-8-168 15,-10-8 49-15</inkml:trace>
          <inkml:trace contextRef="#ctx0" brushRef="#br0" timeOffset="42303.4642">5136 5201 816 0,'4'34'241'0,"1"11"50"31,-3 0-231-31,2 12-30 16,1-8-33-16,0 3-28 0,-1-13-26 0,3-5-239 15,0-17 61-15</inkml:trace>
          <inkml:trace contextRef="#ctx0" brushRef="#br0" timeOffset="42463.4358">5163 5007 611 0,'4'-18'219'0,"5"4"12"16,1 3-199-1,5 4-223-15,-1 7 21 16</inkml:trace>
          <inkml:trace contextRef="#ctx0" brushRef="#br0" timeOffset="42779.7245">5334 5540 300 0,'-4'-9'158'15,"4"-9"314"-15,5-12-275 16,10-6 87-16,6-5-275 16,4 5-8-16,6 0 2 15,-4 11 4-15,2 3 13 16,-1 17 3-16,-1 8 4 15,-7 10-1-15,-2 14-5 0,-6 5-11 0,-4 10-1 16,-1-3-5 0,-2 4-1-16,-3-7-6 0,3 2-27 15,4-13-50-15,2-2-235 16,5-7 35-16</inkml:trace>
          <inkml:trace contextRef="#ctx0" brushRef="#br0" timeOffset="43195.9799">5868 5278 452 0,'-3'-5'284'16,"-4"8"-23"-16,-4 10-59 0,-3 21-76 15,-3 9-28-15,-2 11-5 16,3-2-4-16,3 2-36 15,6-13-29-15,5-8-2 16,6-17-13-16,3-11-12 16,5-14 8-16,3-9 7 15,1-9-10-15,0-9-2 16,-2 2-3-16,-1-2 0 16,-2 4-1-16,-1-4-2 15,1 7-2-15,2 2-2 16,-4 10-1-16,2 8-1 0,-3 14 4 0,-2 22 7 15,-3 16 8 1,-1 23 6-16,-2 10-1 0,-2 17 1 16,1-5-3-16,-5 4 7 15,-3-14 5-15,-7 3 17 16,0-16 4-16,-6 1 3 16,3-17-9-16,-5-6-9 15,1-16-16-15,0-11-15 31,5-14-14-31,-2-17-22 16,6-6-25-16,3-13-29 16,6-2-18-16,1-14-266 0,0 1 75 15</inkml:trace>
          <inkml:trace contextRef="#ctx0" brushRef="#br0" timeOffset="40043.0878">1843 5194 678 0,'2'7'193'0,"-4"13"67"0,5 10-193 16,6 17 22-16,-1 7-11 0,6 12-11 15,2-3-12-15,6 2-5 16,-3-15-21-16,8-3-6 15,0-15-4-15,-2-9-3 16,-1-16-2-16,-1-8 2 16,-5-19-3-16,2-11-1 0,-4-8-5 15,0-13-4-15,0-2-2 16,0-5-18-16,-1 0-12 16,-1-4-31-16,-1 5-16 15,-1-5-49-15,1 11-16 16,-1 0-169-16,-1 8 31 15</inkml:trace>
          <inkml:trace contextRef="#ctx0" brushRef="#br0" timeOffset="40459.6288">2320 5049 598 0,'70'104'259'16,"-57"-56"9"-16,5 13-142 0,-2 0-24 15,-2 15-50-15,1-8-11 16,-3 7-5-16,-3-10-15 15,-3-4-9-15,-6-22 9 16,0-8 0-16,-2-19-5 0,-2-12-1 16,4-12-6-16,4-13-2 15,-4-17-2-15,5-15-2 16,1-11-2-16,6-18-3 16,2-1-2-1,8-8-2-15,0 11 1 16,6 9 0-16,-4 22 3 15,1 16 9-15,-6 26 5 16,3 27 12-16,-6 15 5 16,-3 17 1-16,-8 10-5 0,-3 8 0 15,-4-3-8-15,-9 9 3 16,-3-13 4-16,-8 0-6 16,-1-14-4-16,-4-9-3 15,4-20-9-15,-2-12-23 16,5-12-5-16,2-15-15 15,5-9-15-15,6-15-19 16,7 2 0-16,4-18-5 16,7 2 367-16,1-14-600 0,-3 7 328 0</inkml:trace>
          <inkml:trace contextRef="#ctx0" brushRef="#br0" timeOffset="40871.8738">2790 4923 577 0,'29'43'249'0,"7"20"28"15,2 7-151 1,3 16-25-16,-3 0-29 16,1 20-23-16,-6-13-16 15,-3 8 3-15,-8-20 1 16,-6-10 5-16,-7-26-15 16,-7-16-12-16,-6-20 10 15,-3-20-8-15,1-10-9 16,-4-22 7-16,-1-10 7 15,0-22-20-15,2-4-2 16,2-20-3-16,7 4-5 16,3-16-3-16,10 20-1 15,12 6 1-15,-1 30 6 16,4 17 7-16,1 31 4 0,-4 23 16 16,-7 18 14-16,-2 9-10 15,-5 5-1-15,-7 15 0 16,-6-9-14-16,-9 0-15 15,-2-4 9-15,-8 2 0 16,-1-18-2-16,-3-5-10 16,7-9-13-16,0-11-12 15,4-13-33-15,3-7-40 16,6-3-14-16,3-7-229 16,6-6 45-16</inkml:trace>
          <inkml:trace contextRef="#ctx0" brushRef="#br0" timeOffset="41160.5743">3512 4914 582 0,'5'12'262'16,"-3"15"26"-16,2 13-117 15,-1 1-56-15,3 11-20 16,-1-2-16-16,4 4-18 15,-2-7-23-15,2 7-3 16,-3-8-8-16,-5 7-7 16,-2-9-6-16,-5-2-3 15,-6-6-5-15,-6-6-4 16,-4-7-10-16,-5-8-10 16,2-6-35-16,2-11-48 15,5-5 136-15,2-15-387 16,10 1 134-16</inkml:trace>
          <inkml:trace contextRef="#ctx0" brushRef="#br0" timeOffset="41461.0698">3641 5311 642 0,'54'-13'243'0,"3"-5"32"16,-3 0-166-1,0 0-23-15,-14 2-36 16,-10 2-1-16,-12 6-5 0,-11 1-6 15,-12 5 7-15,-11 2-1 16,-4 6-12-16,-9 1-9 16,-5 6-13-16,-2 6 3 15,8 3-3-15,-7 12 1 16,12 4-1-16,5 12-1 16,6-2-4-1,8 8-2-15,9-11-2 0,8-2 1 16,5-13-4-16,12-6-15 15,3-13-12-15,8-15-33 16,4-9-24-16,9-21-19 16,-6-11-229-16,2-16 62 0</inkml:trace>
        </inkml:traceGroup>
        <inkml:traceGroup>
          <inkml:annotationXML>
            <emma:emma xmlns:emma="http://www.w3.org/2003/04/emma" version="1.0">
              <emma:interpretation id="{CE241F56-5036-4929-BFE8-257E0CACC221}" emma:medium="tactile" emma:mode="ink">
                <msink:context xmlns:msink="http://schemas.microsoft.com/ink/2010/main" type="inkWord" rotatedBoundingBox="30095,4629 33334,4645 33325,6451 30086,6435"/>
              </emma:interpretation>
              <emma:one-of disjunction-type="recognition" id="oneOf9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44984.625">7647 5305 787 0,'0'-2'284'15,"0"6"35"-15,-2 5-209 16,2 41-16-16,0 51-45 0,2-49-12 16,7-13-11-16,0-3-10 15,-4-14-8-15,1-10 6 16,-3-8 15-16,-4-13 15 16,-1-6-19-16,-5-13-4 15,1 1-2 1,-1-11-17-16,0 4-17 15,-2-7 15-15,11 8-1 16,-1-4-2-16,7 4-2 16,8-1-2-16,4 7 1 15,8 2 0-15,1 11 1 16,5 7 2-16,-3 9 3 0,8 8 0 16,-5 3 1-16,4-1 1 15,-2 1-1-15,3-6 0 16,-5-1 0-16,-1-8 1 15,-6-5 0-15,-8-6 1 16,-8-1 1-16,-6-4 2 16,-6 0-3-16,-7-2 1 15,-1 6-1-15,-7-2-2 16,-3 7-1-16,-5 5-1 16,3 9-1-16,-4 10 8 15,1 10 2-15,6 9 6 16,2 4 2-16,7 10 1 15,6-5-8-15,4 7-2 0,5-6-6 0,5-1-6 16,1-15-9-16,8-1-27 16,1-12-27-16,6-8-55 15,0-5-16-15,-3-10-236 16,-6-4 46-16</inkml:trace>
          <inkml:trace contextRef="#ctx0" brushRef="#br0" timeOffset="45153.5233">8031 5029 627 0,'4'-27'188'16,"3"0"40"0,2 5-185-16,5-3-53 15,4 2-123-15,5-2-96 16,1 3-46-16</inkml:trace>
          <inkml:trace contextRef="#ctx0" brushRef="#br0" timeOffset="45772.5953">8740 4524 694 0,'22'-26'293'0,"-10"31"22"15,-6 33-182-15,-5 33-39 16,-4 19-33-16,-8 27-39 0,4-4-11 16,-6 18-2-16,1-18-3 15,-1 13-5-15,6-26 4 16,2 2-1-16,1-19-5 15,-1-13-15-15,-1-31-9 16,1-12-25-16,-4-23-14 0,-4-18-10 16,-3-13 12-16,-9-16 9 15,-2-6 26-15,-11-15 17 32,-3 1 12-32,-13-5 4 15,-1 1 3-15,-8-1 11 16,7 21 11-16,6 8 21 15,18 15 19-15,12 15-17 16,14 11-28-16,19 5 9 16,10 4-20-16,24 2-16 0,9-2 20 15,15-3 11 1,-2-4-21-16,8-8-2 0,-11-3-20 16,2-11-40-16,-8 0-15 15,1-10-262-15,-13-3 46 16</inkml:trace>
          <inkml:trace contextRef="#ctx0" brushRef="#br0" timeOffset="45385.2022">8302 4655 214 0,'22'-35'223'15,"-6"4"-27"-15,-4 8 37 16,-6 10-105-16,-6 13 31 0,2 18-28 16,-6 27-1-16,2 20-33 15,0 24-16-15,4 8-38 0,4 24-10 16,-3-12-22-16,3 11-5 15,2-14-4-15,1 5-23 16,-1-24-11-16,2-8-10 16,-2-26-35-16,4-15-24 15,-5-31 1-15,8-21-44 16,-5-18-65 0,8-29-40-16,-3-9 12 15,6-20-75-15</inkml:trace>
          <inkml:trace contextRef="#ctx0" brushRef="#br0" timeOffset="43628.1942">6613 5262 618 0,'-12'-18'277'16,"-6"2"18"-16,-4 0-146 15,1 3-33-15,-3 3-28 16,6 8-31 0,4 9-8-16,3 2-13 15,6 9-3-15,8 3-7 16,10 6 2-16,1-2-3 16,12 10 2-16,2 0-4 15,3 10 1-15,-6-2-5 16,0 6-3-16,-9-6-5 15,-5 0-1-15,-9-7-4 16,-11 3 1-16,-7-6-5 0,-13 3-9 16,-3-8-12-16,-8 1-11 15,6-11-31-15,0-7-42 16,11-11-11-16,5-7-255 16,10-4 49-16</inkml:trace>
          <inkml:trace contextRef="#ctx0" brushRef="#br0" timeOffset="43934.1">6780 5506 742 0,'40'-23'220'16,"8"-6"42"-16,-10 2-209 15,-6 0-16-15,-10 4-12 16,-6 3 14-16,-16 6 7 15,-4 5 13-15,-3 4 1 16,-11 5-5-16,-2 1-13 0,-3 8-4 16,-2 4-13-16,0 8 7 15,5 5-5-15,2 15 0 16,7 2-2 0,8 9 3-16,-1-4-11 15,13 4-4-15,5-12-2 16,10-4-15-16,5-9-19 15,5-6-35-15,-2-14-34 16,4-7-286-16,-6-5 62 0</inkml:trace>
          <inkml:trace contextRef="#ctx0" brushRef="#br0" timeOffset="44102.4343">7062 5018 699 0,'2'-36'314'0,"3"0"-19"16,8 16-173-16,6 1-96 15,8-1-218-15,7 2-122 16,2 0-37-16</inkml:trace>
          <inkml:trace contextRef="#ctx0" brushRef="#br0" timeOffset="47035.9095">9083 5531 884 0,'0'-14'306'16,"-6"10"37"-16,6 12-252 0,-1 9-19 15,-1 0-47-15,5 1-13 16,5-4-6-16,4-5-1 15,4-11-2-15,4-3 2 16,-4-8 2-16,-3-1 8 16,-11-4 3-16,-4 2 4 15,-4 3 1-15,-8 2-2 0,-4 6-9 16,-2 5-7-16,1 0-9 16,1 7-23-16,2 0-11 0,8 1-55 15,8-5 43-15,9-1-318 16,-9-4 87-16</inkml:trace>
          <inkml:trace contextRef="#ctx0" brushRef="#br0" timeOffset="45970.719">9339 4275 804 0,'-14'77'271'0,"-7"20"39"0,1 4-237 16,-7 22-18-16,0-18-62 15,-5 2-297-15,5-15 73 0</inkml:trace>
          <inkml:trace contextRef="#ctx0" brushRef="#br0" timeOffset="46402.7068">9664 4026 668 0,'2'59'246'0,"-9"14"70"16,-7 12-198-16,-8 26-13 15,-1-3-23-15,-10 24-32 16,3-2-38 0,-4 6 11-16,1-21-15 15,1 3-33-15,9-30-38 16,-2-3-265-16,10-21 45 15</inkml:trace>
          <inkml:trace contextRef="#ctx0" brushRef="#br0" timeOffset="46556.2582">9413 5456 604 0,'13'81'-14'0,"-13"-56"14"16,3-2-211-16</inkml:trace>
        </inkml:traceGroup>
        <inkml:traceGroup>
          <inkml:annotationXML>
            <emma:emma xmlns:emma="http://www.w3.org/2003/04/emma" version="1.0">
              <emma:interpretation id="{31F52FD7-E98E-4B96-B007-2602A9F10FEC}" emma:medium="tactile" emma:mode="ink">
                <msink:context xmlns:msink="http://schemas.microsoft.com/ink/2010/main" type="inkWord" rotatedBoundingBox="33325,6255 33411,6256 33410,6382 33324,6381"/>
              </emma:interpretation>
              <emma:one-of disjunction-type="recognition" id="oneOf10">
                <emma:interpretation id="interp18" emma:lang="" emma:confidence="0">
                  <emma:literal>•</emma:literal>
                </emma:interpretation>
                <emma:interpretation id="interp19" emma:lang="" emma:confidence="0">
                  <emma:literal>U</emma:literal>
                </emma:interpretation>
                <emma:interpretation id="interp20" emma:lang="" emma:confidence="0">
                  <emma:literal>0</emma:literal>
                </emma:interpretation>
                <emma:interpretation id="interp21" emma:lang="" emma:confidence="0">
                  <emma:literal>H</emma:literal>
                </emma:interpretation>
                <emma:interpretation id="interp22" emma:lang="" emma:confidence="0">
                  <emma:literal>9</emma:literal>
                </emma:interpretation>
              </emma:one-of>
            </emma:emma>
          </inkml:annotationXML>
          <inkml:trace contextRef="#ctx0" brushRef="#br0" timeOffset="47941.6056">9661 5698 743 0,'2'-5'309'0,"-2"-2"21"15,0-2-203 1,0 2-13-16,-2-1-45 0,0 3-45 15,0 1-4-15,2 1-9 16,0 1-8-16,0 2-2 16,2 0-1-16,0 0 1 15,1 0-1-15,1 0 1 16,0 0-1-16,-1 0 6 16,-1 2 4-16,0 1 6 15,-2 3 5-15,-2 1 1 16,0 13-5-16,0-6-5 15,-7 49-5-15,15-63-3 16,4-7-2-16,3-6-1 16,3-3 2-16,-1-2 0 15,-5-4-1-15,-3 5 1 16,-5 0 4-16,-7 8 13 0,-4 2 3 16,-4 9 4-1,1 2-3-15,-1 6-3 16,4-1-14-16,2 6-5 0,4-3-17 15,3 3-9-15,0-6-21 0,5-2-66 16,0-7-291-16,-5-2 69 16</inkml:trace>
        </inkml:traceGroup>
        <inkml:traceGroup>
          <inkml:annotationXML>
            <emma:emma xmlns:emma="http://www.w3.org/2003/04/emma" version="1.0">
              <emma:interpretation id="{A325AF43-0FCA-4ADD-97A5-6A14C5539E47}" emma:medium="tactile" emma:mode="ink">
                <msink:context xmlns:msink="http://schemas.microsoft.com/ink/2010/main" type="inkWord" rotatedBoundingBox="33373,4864 33567,4865 33563,5659 33369,5659"/>
              </emma:interpretation>
              <emma:one-of disjunction-type="recognition" id="oneOf11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47389.1965">9896 4246 471 0,'3'9'329'0,"-10"13"-11"16,-4 17-47-16,3 10-160 16,-10 17-20-16,1 2-23 0,1 18-46 15,-3-7-16-15,-7 8-26 32,8-10-25-32,-5 4-62 15,5-17-233-15,2 3 40 16</inkml:trace>
        </inkml:traceGroup>
      </inkml:traceGroup>
    </inkml:traceGroup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3T08:58:40.082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6AF97A1-4EB6-4DDA-832C-07879679BDC6}" emma:medium="tactile" emma:mode="ink">
          <msink:context xmlns:msink="http://schemas.microsoft.com/ink/2010/main" type="inkDrawing" rotatedBoundingBox="28146,3655 28877,5753 28237,5976 27507,3877" shapeName="Other"/>
        </emma:interpretation>
      </emma:emma>
    </inkml:annotationXML>
    <inkml:trace contextRef="#ctx0" brushRef="#br0">19 36 310 0,'-3'-2'200'0,"-1"1"18"0,1-1-64 0,1-2-51 16,0 1-2-16,0-1-29 16,0 0-30-16,1 1 14 15,1-1-4-15,0 1-15 16,0-1-2-16,1 0-3 16,1 3-5-16,0-1-5 15,2 0 5-15,-1 2 2 16,1 0-1-16,1 2-4 15,2 0 0-15,6 3-6 16,3 6-6 0,54 35 1-16,-52-31-1 15,-2-3-4-15,6 5 1 16,-3-5-2-16,3 6 0 16,-4 0-1-16,3 4 0 15,-6-1 3-15,-3 4 2 16,-3-3 0-16,-3 5 2 15,-3-9 1-15,-1 5 0 0,-2-3-3 0,-2 1 2 16,0-5-1-16,1 10 2 16,-3-3 2-16,2 7 3 15,0 1-6-15,2 7 1 16,-1-3-3-16,-3 7-4 16,2-6-4-16,1 3 5 15,1-5-3 1,0 6 1-16,3-6-1 15,2 2 0-15,4-2-1 16,4 2-52-16,1-8 50 16,6 7-1-16,0-9 0 0,5-2 0 15,-2-5 51-15,11-1-51 0,-5-7-1 0,7 0 0 32,-5-6 0-32,8-3-1 15,-8-4-1-15,3 2-1 16,-7-3 0-16,1-1-2 15,-12 2 1-15,-1 2 0 16,-4 0 1-16,-4-1 1 16,-7 2 1-16,0-1 1 0,0 0-1 15,0 0 1-15,-2 0-1 0,0 0 1 16,0 2 0-16,1 2 1 16,-1-1 0-16,-2 3-1 15,1-1 1-15,-1 1-1 16,0-1 1-16,-1 0-1 15,0 2 0-15,-1 1 1 16,1 4-14 0,-1 3 13-16,-20 49 1 15,26-42-1-15,0-4 1 16,3 3 12-16,1 1-13 16,3 8 0-16,2-3 0 15,0 5 0-15,2 1 0 16,3 8 1-16,0-3-1 15,1 8 1-15,-3-3-1 0,1 8 1 16,-2-6-1-16,-2 3 1 16,-2-5-1-16,-4 2 1 15,3-4-1-15,-6 6 1 0,2-8 0 16,-4 1 0-16,0-8-1 16,-5 1 1-16,-4-12 1 15,-9-1 1-15,-3-6 0 0,-13-1 1 31,0-8 0-31,-9 0-2 0,6-3-1 0,-8 0-1 32,9 0-1-32,1-2-6 0,6-2-11 0,4-2-35 31,9-1-33-31,9-11-302 16,4 0 62-16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1T11:27:48.463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-1 9140 743 0,'0'-5'197'0,"9"-24"60"0,5 3-187 15,17-28-17-15,3-16-7 16,9-21-3-16,2-7-4 16,12-43-15-16,0 7-1 15,2-52 2-15,4-1 1 16,16-50 18-16,-4 3-1 15,16-53 15-15,3 16 3 16,30-81 9-16,-2 15-14 0,26-85 2 16,47-92 18-1,10-9-54-15,5 2-6 16,10 7-11-16,23 23-1 16,-49 111-3-16,33-34 1 15,-29 59 0-15,16-18 0 16,-45 71-1-16,20-7-2 15,-42 66-10-15,-1 18-9 16,-36 46-35-16,-13-2-37 16,-34 49-9-16,-19 5-34 15,-15 33-172-15,-11 24-52 16,-9 38-36-16</inkml:trace>
  <inkml:trace contextRef="#ctx0" brushRef="#br0" timeOffset="1">34 8043 813 0,'-15'-25'211'0,"7"-10"-184"16,19 10-25-16,6 8 0 15,3 6 8-15,2 11 27 16,-3 18 18-16,-9 20 28 16,-5 14 8-16,-5 29 6 15,-9 10-21-15,-4 30-6 16,-5-5-16-16,-4 24-2 16,0-6-11-16,10 5-4 15,4-29-11-15,19-8-10 0,1-32-6 16,10-16-1-16,6-23-3 15,3-20-1-15,-5-25 0 16,11-33 6-16,4-15 5 16,7-38 4-16,8-5 2 15,14-22 1-15,-4 11-9 16,15-19-5-16,-3 25-11 16,14-6-65-16,-14 17-62 15,8-28-262-15,-30 16 5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3T08:58:42.253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186E1F1-BCC1-4BE4-9862-CCA9195591E9}" emma:medium="tactile" emma:mode="ink">
          <msink:context xmlns:msink="http://schemas.microsoft.com/ink/2010/main" type="writingRegion" rotatedBoundingBox="28573,4203 32331,2950 32664,3949 28906,5202"/>
        </emma:interpretation>
      </emma:emma>
    </inkml:annotationXML>
    <inkml:traceGroup>
      <inkml:annotationXML>
        <emma:emma xmlns:emma="http://www.w3.org/2003/04/emma" version="1.0">
          <emma:interpretation id="{BB42341B-20D4-4094-8A68-C101768CFA82}" emma:medium="tactile" emma:mode="ink">
            <msink:context xmlns:msink="http://schemas.microsoft.com/ink/2010/main" type="paragraph" rotatedBoundingBox="28573,4203 32331,2950 32664,3949 28906,52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E38E15-F699-47E9-B92D-2E31F8D67F94}" emma:medium="tactile" emma:mode="ink">
              <msink:context xmlns:msink="http://schemas.microsoft.com/ink/2010/main" type="line" rotatedBoundingBox="28573,4203 32331,2950 32664,3949 28906,5202"/>
            </emma:interpretation>
          </emma:emma>
        </inkml:annotationXML>
        <inkml:traceGroup>
          <inkml:annotationXML>
            <emma:emma xmlns:emma="http://www.w3.org/2003/04/emma" version="1.0">
              <emma:interpretation id="{2F45CB7B-DF05-4413-8617-5C3C1EB5D130}" emma:medium="tactile" emma:mode="ink">
                <msink:context xmlns:msink="http://schemas.microsoft.com/ink/2010/main" type="inkWord" rotatedBoundingBox="28573,4203 31257,3308 31528,4118 28843,501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1655-274 560 0,'0'-7'269'0,"-11"1"1"0,2 8-141 16,-3 9-14-16,-4 0-32 15,-2 3-26-15,7 6 2 16,-2-1-2-16,8 3-19 16,3 1-8-16,4-1-13 0,5 3-1 15,4-2-4-15,2 4 3 16,1 2-2-16,0 3 0 15,-3-5-3-15,-2 4 3 16,-7-6-1-16,-4-2 2 16,-3-5 1-16,-6 0-2 15,-2-7-5-15,1-1-9 16,-1-2-9-16,1-5-22 16,4-1-18-16,3-4-47 15,3 0 551-15,2-1-811 16,0-3 426-16</inkml:trace>
          <inkml:trace contextRef="#ctx0" brushRef="#br0" timeOffset="329.2154">1906-312 692 0,'9'36'303'0,"-3"2"6"16,5 10-163-16,-1-3-53 15,-1 0-26-15,0-9-26 16,2 0 16-16,-6-9 6 16,-1-2-8-16,-2-7-2 15,0-6-1-15,-1-8-11 16,-2-8-13-16,1 2-3 0,0-1-5 16,0-4-6-16,0-19-5 15,16-72-6-15,-4 42-1 16,3-1-1-16,3-15-13 15,0 6-9-15,5 3-18 16,-2 11-13-16,-3 7-26 16,-1 18-7-16,-7 9-45 15,-4 14 278-15,-3 3-511 16,-5 9 234-16</inkml:trace>
          <inkml:trace contextRef="#ctx0" brushRef="#br0" timeOffset="698.4024">2274-369 595 0,'4'12'256'0,"-2"15"27"16,-9 57-156-16,-8-40-7 15,3-9-44-15,3 7-11 16,5-14-22-16,4-1-10 16,7-16-13-16,8-6 1 15,4-6-1-15,8-14-1 16,0-8-8-16,4-8-1 16,-4-3-5-16,-6-7-5 0,-7 3-4 15,-5 1 7-15,-7 4 1 16,-7 1-2-1,-8 9-1-15,-5 1-1 16,-1 6-12-16,-7 9-18 16,3 3-13-16,-2 3-39 15,3-3 137-15,1-5-386 16,5-9 157-16</inkml:trace>
          <inkml:trace contextRef="#ctx0" brushRef="#br0" timeOffset="1068.4231">2371-971 374 0,'4'8'526'16,"-6"8"-239"-1,-3 9-9-15,-1 7-184 16,-1 8-187-16,2-4 120 15,-1 1-7-15,5-8-10 16,2-8-7-16,3-8-13 16,7-9-21-16,-1-8-14 0,5-10-26 15,-1-6-25-15,2-7-18 16,-1 2 44-16,-1-4 0 16,-1 4 14-16,-3 3 14 15,-6 6 41-15,1 4-19 16,-3 10 28-16,0 9 41 15,-2-5 22-15,0 3-12 16,-2 13-3-16,0 22-19 16,-5 50-39-16,7-49-204 0,2-7-34 15,0 2-65-15</inkml:trace>
          <inkml:trace contextRef="#ctx0" brushRef="#br0" timeOffset="-1453.4761">178 90 613 0,'34'-65'232'16,"-41"55"32"-16,-2 1-153 16,-2 5-22-16,-1 4-33 15,-4 6-6-15,1 2-13 16,-1 10-11-16,3 0 5 0,3 8 3 15,1-1-4-15,5 2-4 16,4-6-7-16,4 4-1 16,1-3-6-16,8 5-3 15,-3-2-2-15,1 7 1 0,-2-3-2 0,-2 3 0 16,-7-5 1-16,-1 5 2 16,-7-8-1-16,-4 3 0 15,-1-4-3-15,-6 2-1 16,-1-5-4-16,2 5-4 15,2-7-18-15,0 0-28 32,5-4-21-32,4-1-273 0,-1-10 59 15</inkml:trace>
          <inkml:trace contextRef="#ctx0" brushRef="#br0" timeOffset="-936.7605">422 94 638 0,'13'-6'198'15,"-1"3"47"-15,1 3-155 16,-2 3-24-16,-1 4-2 16,-2 2-1-16,-1 6 0 15,-5-1-12-15,3 4-10 0,-2-2-9 16,-1 2-14-16,0-2-9 16,0 0-7-16,-4-3 2 15,-2 1 1-15,-1-5-1 16,-2 0 1-16,2-1-2 15,-6-3 0-15,2-1-1 16,-4 1 0-16,-3-2-1 16,-2 3 0-16,-2 3 1 15,4 3 1-15,0 5 7 0,4 2 9 16,4-1-4-16,3 2 0 16,1-2-1-16,8-9-8 15,-2-2-7-15,7-5 3 16,-9-2-1-16,2-2-1 0,1 2-2 15,3-2-27-15,4 1-15 16,14-5-46 0,46-17-38-16,-54 1-38 15,-4 1-145-15,8-10 21 16</inkml:trace>
          <inkml:trace contextRef="#ctx0" brushRef="#br0" timeOffset="-340.1436">724 103 579 0,'-8'39'242'16,"0"6"23"-16,-1-6-156 0,3 3-12 16,1-14-43-16,3-2-7 31,2-14-20-31,2-6 0 15,3-12-7-15,-5 4-2 16,2-3-4-16,2-4-2 16,8-22-8-16,35-64 0 15,-31 58-5-15,5-10-2 16,1 6-8-16,3-4-2 16,0 11 4-16,-1 5 3 15,-5 18 4-15,-3 13 8 16,-5 12 8-16,-2 15 2 15,-5 9 2-15,5 7 11 0,-2 0-1 16,0 3-5-16,6-8-4 16,-1-3-3-16,1-10-12 15,-2-5 3-15,-4-15 0 16,0-13 2-16,0-8-1 16,-1-13-1-16,-1-3-3 15,6-10-2-15,-2 1-3 0,1-8 0 16,5 4-1-16,3-2 0 15,-4 9-1-15,4 6 1 16,0 8 0-16,2 6 1 16,-10 11 5-16,5 10 6 15,-4 8 6-15,1 12 4 16,-3 3-1-16,-2 10-1 16,0-6-7-16,1 4-5 15,-7-9-4-15,5-3 0 16,-1-10-17-16,1-5-33 15,-1-7-25-15,8-8 535 16,-1-3-819-16,6-5 442 16</inkml:trace>
        </inkml:traceGroup>
        <inkml:traceGroup>
          <inkml:annotationXML>
            <emma:emma xmlns:emma="http://www.w3.org/2003/04/emma" version="1.0">
              <emma:interpretation id="{2687717C-32CA-4107-8229-6BF5843CDDCA}" emma:medium="tactile" emma:mode="ink">
                <msink:context xmlns:msink="http://schemas.microsoft.com/ink/2010/main" type="inkWord" rotatedBoundingBox="31388,3637 32443,3285 32664,3949 31609,4301"/>
              </emma:interpretation>
              <emma:one-of disjunction-type="recognition" id="oneOf1">
                <emma:interpretation id="interp1" emma:lang="" emma:confidence="1">
                  <emma:literal>run</emma:literal>
                </emma:interpretation>
                <emma:interpretation id="interp2" emma:lang="" emma:confidence="0">
                  <emma:literal>ivy</emma:literal>
                </emma:interpretation>
                <emma:interpretation id="interp3" emma:lang="" emma:confidence="0">
                  <emma:literal>rvn</emma:literal>
                </emma:interpretation>
                <emma:interpretation id="interp4" emma:lang="" emma:confidence="0">
                  <emma:literal>nn</emma:literal>
                </emma:interpretation>
                <emma:interpretation id="interp5" emma:lang="" emma:confidence="0">
                  <emma:literal>nun</emma:literal>
                </emma:interpretation>
              </emma:one-of>
            </emma:emma>
          </inkml:annotationXML>
          <inkml:trace contextRef="#ctx0" brushRef="#br0" timeOffset="1521.9852">2714-558 666 0,'4'88'275'0,"-1"-43"23"16,1 0-184-16,1 2-10 16,-3-13-44-16,2 0-5 15,-4-11-7-15,-2-7 12 16,-2-9-4-16,1-7-5 15,3-3-8-15,-2-1-12 16,0-1-17-16,2-6-8 16,0-25-5-16,2-64 0 15,3 57-2-15,6-9-11 16,2 3-12-16,8-5-10 16,-1 9-23-16,3 2-23 15,-5 13-3-15,-2 5-20 16,-5 8-7-16,-4 5-58 15,-3 7-57-15,-1-3-56 0,1 5-54 0</inkml:trace>
          <inkml:trace contextRef="#ctx0" brushRef="#br0" timeOffset="1800.9711">2906-777 195 0,'11'0'283'0,"-4"2"-47"16,-2 3-24-16,8 15-19 15,23 72-77-15,-36-44-21 16,-2-1-18-16,4 5 1 15,1-9-20-15,5 2 2 16,-1-15-3-16,5-1-14 16,5-13-8-16,6-9-1 15,-2-14-7-15,10-5-1 16,-2-12-7-16,1-12-53 16,-7 0 44-16,3-8 50 15,-7 1-55-15,3-8-11 16,-6 8 39-16,2-7-84 0,2 9-76 15,-6-1 2-15,-5 12-135 16,2 1-98-16,-2 8-30 16</inkml:trace>
          <inkml:trace contextRef="#ctx0" brushRef="#br0" timeOffset="2157.2521">3412-788 558 0,'24'87'220'0,"-26"-57"54"0,4 4-119 15,-1-7-66-15,-1-7-19 16,0-9 24-16,2-8-51 16,0-10-13-16,-2 3-5 15,2-3-4-15,7-20-7 16,34-70-8-16,-18 49-1 15,-2 8 1-15,4 3 0 16,-5 8 7-16,-1 6 13 16,-5 14 7-16,4 11 13 0,-6 8-1 0,3 17-2 15,-3 6-10-15,0 6-4 16,-7 4-14-16,2 9-3 16,-3-3-7-16,-3 6-13 15,-1-3-28-15,2 6-24 16,-4-4 285-16,0 5-609 31,0-5 286-31</inkml:trace>
        </inkml:traceGroup>
      </inkml:traceGroup>
    </inkml:traceGroup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3T08:59:14.80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F8AE9DB-290A-4FAB-8D62-31D69099BE09}" emma:medium="tactile" emma:mode="ink">
          <msink:context xmlns:msink="http://schemas.microsoft.com/ink/2010/main" type="writingRegion" rotatedBoundingBox="26788,16479 32657,16377 32686,18025 26816,18127"/>
        </emma:interpretation>
      </emma:emma>
    </inkml:annotationXML>
    <inkml:traceGroup>
      <inkml:annotationXML>
        <emma:emma xmlns:emma="http://www.w3.org/2003/04/emma" version="1.0">
          <emma:interpretation id="{4A26E331-6751-4FE7-8C67-4EE755698ADE}" emma:medium="tactile" emma:mode="ink">
            <msink:context xmlns:msink="http://schemas.microsoft.com/ink/2010/main" type="paragraph" rotatedBoundingBox="26788,16479 32657,16377 32686,18025 26816,181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310399-A3A1-4F00-A6FF-11AB4A99A31C}" emma:medium="tactile" emma:mode="ink">
              <msink:context xmlns:msink="http://schemas.microsoft.com/ink/2010/main" type="line" rotatedBoundingBox="26788,16479 32657,16377 32686,18025 26816,18127"/>
            </emma:interpretation>
          </emma:emma>
        </inkml:annotationXML>
        <inkml:traceGroup>
          <inkml:annotationXML>
            <emma:emma xmlns:emma="http://www.w3.org/2003/04/emma" version="1.0">
              <emma:interpretation id="{9085E24B-CAA6-41E5-9461-930D1A949082}" emma:medium="tactile" emma:mode="ink">
                <msink:context xmlns:msink="http://schemas.microsoft.com/ink/2010/main" type="inkWord" rotatedBoundingBox="26788,16479 31262,16401 31286,17801 26812,1787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1002-537 578 0,'-4'-14'156'15,"6"0"71"-15,3-1-155 16,6 1 9-16,0 5 10 16,5 7-18-1,-2 7 2-15,6 13 4 16,-6 11-5-16,3 21 0 15,-3 10-8-15,-3 20-17 16,-9 3-19-16,-1 14-6 16,-4-11-11-16,-6 7-1 15,0-19-3-15,2-6 1 0,-2-23 0 0,0-9 0 16,5-18-2-16,4-9 1 16,0-15-2-16,4-12-1 31,3-3-3-31,5-10 0 15,3-6-1-15,6-6-2 0,6 5 0 16,2-7-1-16,3 7 1 16,4 6-1-16,-4 10-1 0,8 12 1 0,-6 10 1 15,2 14 2-15,-9 9 2 16,-2 13 1-16,-14 0 1 16,-4 13 1-16,-7-6-3 15,0 9-1-15,-5-6-2 16,5 5-11-16,-4-12-10 15,-1-3-30 1,1-7-23-16,4-9-20 16,0-10-273-16,5-10 76 15</inkml:trace>
          <inkml:trace contextRef="#ctx0" brushRef="#br0" timeOffset="462.6999">1786-113 805 0,'-2'-2'233'16,"2"6"79"-16,4 1-274 16,-4-3 2-16,0 1-21 15,0 8-19-15,5 30-9 0,6 67 43 16,-7-52-1-16,-3 8 7 16,3-4-4-16,0-7-13 0,1-8-8 15,-1-11 1-15,-3-17-7 16,1-12 12-16,-2-12 12 15,-3-15 8-15,-1-3-4 16,-5-13 4-16,4 1-10 16,1-5-8-1,2 3-13-15,6-8 2 16,3 10-9-16,7-8-15 16,2 5-15-16,10-5-25 15,-1 9-18-15,3-1-40 16,-1 10-13-16,4 2-230 15,-11 10 56-15</inkml:trace>
          <inkml:trace contextRef="#ctx0" brushRef="#br0" timeOffset="-615.9014">309-269 487 0,'2'-6'210'0,"0"1"42"16,-1-1-110-16,1 1-30 16,0 0-12-16,0 1-13 15,-2 1-36-15,-2 1-12 16,-2 2-11-16,-3 2-10 16,-14 8 30-1,-74 53-18 1,51-31 3-16,1 1 2 15,-3-1-5-15,15-7-9 0,1 0-4 16,8-1-4-16,2-3-2 16,11 1-5-16,6 5-1 15,5-4 0-15,7 7 2 16,1 1-1-16,8 3 5 16,4-5 1-16,12 10 2 0,2-5-2 15,12 4-1-15,-3-4-5 16,4 4-2-16,-6-11-6 15,5 3-14-15,-8-10-15 16,-1-2-34-16,-5-9-26 16,-1-9-280-16,-7-11 67 0</inkml:trace>
          <inkml:trace contextRef="#ctx0" brushRef="#br0" timeOffset="-1220.7115">27 32 233 0,'-7'0'0'15,"2"0"311"-15,-1 0-224 16,3 0 156-16,-1 0-177 16,2 0 195-16,1 0-195 15,1 0 7-15,1 0-9 16,3 2 3-16,1 0-2 0,28 3-14 31,62 6-10-31,-45-18-3 16,4-4-12-16,9-2-5 15,-1 4-7-15,10 4-7 16,-7 5-5-16,-1 5-3 16,-15 3-5-16,-6 2-15 15,-14-1-16-15,-10 2-17 16,-11-4-291-16,-12 2 79 0</inkml:trace>
          <inkml:trace contextRef="#ctx0" brushRef="#br0" timeOffset="1073.0088">2059-18 750 0,'2'-4'212'0,"1"-1"55"16,3-2-222-16,17-18 3 16,70-54-19-16,-50 57 2 15,-1 6 0-15,1 5 12 16,-9 13-1-16,-2 7 9 16,-9 14 3-16,-5 15-2 15,-5 5-10-15,-4 13 0 16,-5-2-14-16,1 1-14 15,-3-5-3-15,-2 1 2 16,-2-15-3-16,0-6 3 16,-1-12 0-16,-3-7 1 15,1-13-6-15,-1-7-3 16,1-7-2-16,-4-7 0 16,0-1-3-16,0-4 1 15,-3 4 0-15,-3-1-1 16,-1 9 0-16,2 0-1 15,-4 9 0-15,2 8-2 0,3 10 0 16,2 9 0-16,2 3 0 16,7 10 2-16,-1-1-1 15,6-2-1-15,5-5-3 16,6 2-29-16,-1-10-30 16,10-5-29-16,2-3-23 15,4-7-23-15,-4-11-197 16,11-4 71-16</inkml:trace>
          <inkml:trace contextRef="#ctx0" brushRef="#br0" timeOffset="1789.4947">2574-546 774 0,'-7'25'291'0,"10"-7"40"15,12-7-176-15,13-9-73 16,12-6-18-1,17-6-20-15,1-7-19 16,10-4-28-16,-7 3-20 16,2-2-33-16,-15 4-34 15,-5 5-25-15,-16 8-20 16,-3 1-196-16,-12 7 68 16</inkml:trace>
          <inkml:trace contextRef="#ctx0" brushRef="#br0" timeOffset="1550.4458">2834-74 687 0,'-3'-5'220'0,"-3"5"59"0,1 0-168 15,3 0-50-15,0 0-25 16,-1 2 13-16,-3 3-11 16,-6 13 1-16,-48 74 20 15,37-46 23-15,7 4-25 16,-2 3-5-16,11-9-22 0,5-2-8 16,4-12-9-16,9-5-8 15,5-12-3-15,7-10 0 16,2-6 2-16,6-17 2 15,-4-10 0-15,3-10-1 16,-5-1 1-16,-5-11 11 16,-6 5 2-16,-5-5 11 15,-10 5 4-15,-5-14 8 16,-1 8-8-16,-4-14-2 16,0-1-10-16,4-15-1 15,2 8-7-15,1-11 1 16,6 9-4-16,4-8 1 15,1 19-3-15,5-8-4 16,1 17-3-16,1 3-3 0,-3 15-7 16,0 4-12-16,-2 19-8 15,-4 6-28-15,-5 6-18 16,-5 9-44-16,3-5-18 16,-2 4-275-16,-1 1 65 15</inkml:trace>
          <inkml:trace contextRef="#ctx0" brushRef="#br0" timeOffset="2507.5463">3145-131 583 0,'-2'-6'125'0,"4"-1"63"0,-1-2-169 16,-1 8 12-16,0-1 17 15,0 0 23-15,0 0 5 16,0 2 20 0,0 2 10-16,0 2-19 15,2 8-15-15,4 29 1 16,3 58-20-16,-11-49-21 15,2-5 7-15,0 0-4 16,2-9-11-16,1-6 2 16,3-10-2-16,3-9 2 15,0-11-4-15,5-11 4 0,0-9-4 0,6-10 0 16,2-2-5-16,1-8 0 16,-5 2-6-16,2-5-1 15,-8 7-2-15,-3-5-5 16,-2 5-9-16,0-9-6 15,-1 8-9-15,1-6-82 16,0 7-32-16,0-2-24 0,1 11-226 16,2 4 41-16</inkml:trace>
          <inkml:trace contextRef="#ctx0" brushRef="#br0" timeOffset="3094.7805">3471-318 556 0,'69'97'176'0,"-52"-41"48"15,0-2-148-15,-5 8-11 0,-3-2-7 16,-2 6-4-16,-7-10-3 16,0 5 9-16,0-16 9 15,0-6-4 1,0-19-5-16,0-13 1 15,-1-20-12-15,-1-14-3 16,2-7 1-16,3-12 0 16,5 1-12-16,4-7-2 15,4 5-13-15,6-5-5 16,1 7-8-16,6-3-3 0,0 15-3 16,-1 5 0-16,-3 12 1 15,2 14 4-15,-7 14 2 16,-7 15 2-16,-4 6 0 15,-6 15 0-15,-5 0-5 16,-3 5 0-16,-4-12-3 16,0 0 0-16,-2-12 1 15,0-9 6-15,6-11 3 16,0-11 2-16,1-11-1 0,13-10-1 16,-2-6-7-16,6-10-1 15,3 1-4-15,6 0 1 16,-6 6 0-16,3-2 0 0,-2 5 1 15,2 2-1-15,-1 9 1 16,2 6 1 0,-4 12 2-16,2 16 2 15,-4 7-1-15,-6 11 2 16,-5 4-3-16,-3 7-2 16,-3-4-5-16,-3 0-16 15,1-6-12-15,0-1-35 16,3-9-20-16,4-6-67 15,5-8-184-15,3-11-46 0,5-9-81 16</inkml:trace>
          <inkml:trace contextRef="#ctx0" brushRef="#br0" timeOffset="3395.8721">4408-251 814 0,'6'5'267'0,"-6"11"51"16,-4 6-228-16,-9 12 1 0,-5 2-31 15,-3 9-2-15,-1-2-8 16,3 3 0 0,6-10-8-16,6 4 0 15,0-10-9-15,5-3-6 16,-2-9-7-16,3-2-9 15,-3-9-9-15,4 1 1 16,-4-7-13-16,3-2-23 16,1-1-14-16,0-2-33 15,0-1-35-15,0-2-270 0,0-2 71 0</inkml:trace>
        </inkml:traceGroup>
        <inkml:traceGroup>
          <inkml:annotationXML>
            <emma:emma xmlns:emma="http://www.w3.org/2003/04/emma" version="1.0">
              <emma:interpretation id="{EE09AE14-F951-48B9-8EF5-432E53C7AEE2}" emma:medium="tactile" emma:mode="ink">
                <msink:context xmlns:msink="http://schemas.microsoft.com/ink/2010/main" type="inkWord" rotatedBoundingBox="31386,16713 32663,16691 32686,18025 31409,18047"/>
              </emma:interpretation>
              <emma:one-of disjunction-type="recognition" id="oneOf1">
                <emma:interpretation id="interp1" emma:lang="" emma:confidence="0">
                  <emma:literal>o"gn</emma:literal>
                </emma:interpretation>
                <emma:interpretation id="interp2" emma:lang="" emma:confidence="0">
                  <emma:literal>ogre</emma:literal>
                </emma:interpretation>
                <emma:interpretation id="interp3" emma:lang="" emma:confidence="0">
                  <emma:literal>ight</emma:literal>
                </emma:interpretation>
                <emma:interpretation id="interp4" emma:lang="" emma:confidence="0">
                  <emma:literal>o''gn</emma:literal>
                </emma:interpretation>
                <emma:interpretation id="interp5" emma:lang="" emma:confidence="0">
                  <emma:literal>organ</emma:literal>
                </emma:interpretation>
              </emma:one-of>
            </emma:emma>
          </inkml:annotationXML>
          <inkml:trace contextRef="#ctx0" brushRef="#br0" timeOffset="3778.1975">4616-223 724 0,'-1'16'237'0,"-5"10"45"0,-1 2-199 15,-2 12-11-15,0 5-26 16,-4 7-2-1,-1-6 1-15,2 5-11 16,8-10 1-16,2-7-5 16,9-12-11-16,8-12-10 15,4-8-1-15,8-14 1 16,0-10 4-16,6-14 4 16,-5-3 0-16,1-8-1 15,-9 4 1-15,-8-4-5 16,-6 11-4-16,-12 0-1 15,-4 10-3-15,-12-3-11 16,1 9-11-16,-6 4-9 16,0 5-32-16,-2 2-31 15,4 6 535-15,1-5-785 16,8 3 417-16</inkml:trace>
          <inkml:trace contextRef="#ctx0" brushRef="#br0" timeOffset="3997.8712">4692-714 934 0,'5'3'260'16,"-3"13"66"-16,-4 6-280 15,-1 14 0-15,-6 0-31 0,-6 7-45 0,-1-6-22 16,5 3-221 0,6-15-54-16,5-9-73 15</inkml:trace>
          <inkml:trace contextRef="#ctx0" brushRef="#br0" timeOffset="4139.0898">4814-635 322 0,'-4'0'378'15,"-3"8"-109"-15,0 7-192 16,0 10 182 0,3 4-266-16,2 10-254 15,2-5 54-15</inkml:trace>
          <inkml:trace contextRef="#ctx0" brushRef="#br0" timeOffset="4737.6815">5221-393 330 0,'9'-18'0'15,"-5"7"402"-15,-2 7-310 0,-10 6 201 16,7 0-245-16,-3 2 259 15,-9 19-267-15,-44 76 0 16,26-44 5 0,3-4-8-16,1-3-4 15,12-7-15-15,7-5-9 0,6-11-9 16,9-7-6-16,4-11-4 0,10-5-2 16,3-9-1-16,10-5 1 15,-2-8 4-15,2-4 3 16,-7-1 3-16,-4-5 2 15,-10 1 3-15,1 0 2 32,-8 2 1-32,1-1 1 15,-4 6 1-15,-1 6 3 0,-2 7 4 16,4 9 19-16,-4 18 6 16,0 16 10-16,-4 7 2 15,1 20 1-15,-3 2-2 16,-3 13-6-16,2-10-11 15,-4 13-4-15,-1-7-6 0,-12 3-13 16,-1-12 4-16,-9 3 5 16,0-14 0-16,-4 1 0 15,10-19-4 1,-1-4-5-16,7-14-8 16,1-9-3-16,5-14-3 15,0-5-42-15,3-8-14 16,4-14-32-16,9-4-32 15,9-10-33-15,7-8 12 16,9-18-241-16,2 6 76 0</inkml:trace>
          <inkml:trace contextRef="#ctx0" brushRef="#br0" timeOffset="5083.5582">5336-271 352 0,'20'-23'267'0,"-2"6"-8"16,0 17-27-16,-4 17-98 15,-1 13-9-15,-1 17-6 16,-5 8-26-16,-1 8-19 16,-4-4-28-16,-1 2-12 15,-1-14-18-15,0-6-17 16,0-14 6-16,2-12-1 16,0-17-1-16,7-16 2 15,3-13 1-15,10-14 2 16,5-7 4-16,7-12 5 15,2 5 1-15,5-4 5 16,-5 7 2-16,5 11 4 16,-8 18-2-16,-5 17 7 15,-8 19 3-15,-4 25-10 0,-12 11-9 0,-6 19-5 0,-5 3-12 16,-7 10-24-16,-3-9-6 16,-1 2-11-16,0-16-38 15,10-2 230-15,4-16-546 16,4-17 234-16</inkml:trace>
        </inkml:traceGroup>
      </inkml:traceGroup>
    </inkml:traceGroup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3T08:59:51.934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052DC10-489A-4331-BB77-3F52E50C578F}" emma:medium="tactile" emma:mode="ink">
          <msink:context xmlns:msink="http://schemas.microsoft.com/ink/2010/main" type="writingRegion" rotatedBoundingBox="14003,11815 18357,11689 18383,12607 14029,12732">
            <msink:destinationLink direction="with" ref="{A405F79D-8102-4FEE-A652-2FF3DB88BBA9}"/>
          </msink:context>
        </emma:interpretation>
      </emma:emma>
    </inkml:annotationXML>
    <inkml:traceGroup>
      <inkml:annotationXML>
        <emma:emma xmlns:emma="http://www.w3.org/2003/04/emma" version="1.0">
          <emma:interpretation id="{A41872F3-0FDC-41F2-9998-370583AD60BE}" emma:medium="tactile" emma:mode="ink">
            <msink:context xmlns:msink="http://schemas.microsoft.com/ink/2010/main" type="paragraph" rotatedBoundingBox="14003,11815 18357,11689 18383,12607 14029,127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CF10BFE-72E0-46B0-9926-BE98EB91CAE9}" emma:medium="tactile" emma:mode="ink">
              <msink:context xmlns:msink="http://schemas.microsoft.com/ink/2010/main" type="line" rotatedBoundingBox="14003,11815 18357,11689 18383,12607 14029,12732"/>
            </emma:interpretation>
          </emma:emma>
        </inkml:annotationXML>
        <inkml:traceGroup>
          <inkml:annotationXML>
            <emma:emma xmlns:emma="http://www.w3.org/2003/04/emma" version="1.0">
              <emma:interpretation id="{BB13774D-91B8-4C3D-B4D3-0464F112972A}" emma:medium="tactile" emma:mode="ink">
                <msink:context xmlns:msink="http://schemas.microsoft.com/ink/2010/main" type="inkWord" rotatedBoundingBox="14008,11989 16998,11902 17015,12477 14024,1256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1997-123 494 0,'-1'-14'198'0,"1"5"8"0,-2-4-127 0,4 1-71 16,-1-5-115-16,3 3-97 16,-2-2-23-16</inkml:trace>
          <inkml:trace contextRef="#ctx0" brushRef="#br0" timeOffset="400.6472">2254 17 340 0,'23'54'235'16,"1"-9"-20"-16,-6 1-14 16,-2-13-94-16,-5-3-6 15,-6-10-26-15,-5-6-5 16,-5-10-36-16,-4-11-3 15,0-6-8-15,-4-10-12 16,1-6-7-16,3-7-2 16,1 0-1-16,3-3-1 15,7 5 0 1,7 3 1-16,0 10 1 16,9 6 6-16,3 12 3 15,6 6 3-15,0 10 3 16,5 7 0-16,-6 5-5 15,-1 2-3-15,-4 1-1 16,1 5-4-16,-10-6-3 16,1 3-61-16,-2-3 43 0,-2-2-23 15,-4-9-19-15,2-5-252 16,-1-7 115-16</inkml:trace>
          <inkml:trace contextRef="#ctx0" brushRef="#br0" timeOffset="716.9213">2715-85 361 0,'11'14'240'0,"-2"17"-20"31,0-1-53-31,0 10-56 0,2-1-16 16,1 10-13-1,-1-12-6-15,2-1-7 16,1-9-23-16,0-5-9 16,-1-13-12-16,1-6-2 0,-1-8-5 15,-4-15-1 1,0-5-3-16,0-11-2 16,-2-3-6-16,0-10-2 0,-1 8-7 15,-1-4-13-15,0 5-13 16,1 3-40-16,-3 6 65 15,1-3-316-15,3 7 100 16</inkml:trace>
          <inkml:trace contextRef="#ctx0" brushRef="#br0" timeOffset="-486.0879">1484-173 414 0,'0'-6'179'16,"0"-1"19"-16,0 0-80 15,0 0-26-15,0 0-5 16,0 0-24-16,0-1 2 16,0 3-13-16,0 1-11 15,2 3-1-15,0 1-1 0,0 3-7 16,3 10-2-16,6 21-6 16,14 66 6-16,-22-60-3 15,-3 8-2-15,0-5-5 16,-1 2-2-16,-1-7-9 0,-2 3-2 15,-1-10-3-15,1-1-2 32,2-6 0-32,4-6-1 15,2-8-1-15,5-3 0 16,3-5 0-16,5-4 1 0,4-3-1 16,10 0 1-1,-3-4 0-15,5 0 0 16,1 3 0-16,-2 3 0 0,-7 3-1 15,-1 2-2-15,-7 1-3 0,-2 6-15 16,-8-2-12-16,2 0-32 16,-4-3-22-16,-5-4-234 15,0 0 54-15</inkml:trace>
          <inkml:trace contextRef="#ctx0" brushRef="#br0" timeOffset="-184.7374">1949 3 626 0,'5'0'214'0,"1"5"50"0,1 8-149 16,2 5-34-16,2 3 6 16,-2 1 8-16,0 5-43 15,-2-4-18-15,2 2-5 16,-2-5-23-16,0 1-32 16,-1-5 10-16,-1-3-36 15,-1-8-18-15,-4-3-248 16,0-4 50-16</inkml:trace>
          <inkml:trace contextRef="#ctx0" brushRef="#br0" timeOffset="1661.1433">3221-58 492 0,'0'-4'184'0,"0"1"34"15,-1-1-128-15,1 0 3 16,0 3-17-16,0 1 6 15,0 1-15-15,1 7 0 16,7 26-16-16,17 66-2 16,-14-55-15-16,-1-4-1 15,1-7-9-15,2-5-3 16,1-9-8-16,-1-9 0 16,-1-6-5-16,-3-10 2 15,0-6-2-15,-2-11-1 16,0-1-2-16,-3-9-1 15,1-6-3-15,-1-5-7 16,1 2-6-16,1-8-15 16,-3 4-11-16,3-3-24 15,-1 8-16-15,-1 1-28 16,-1 7-18-16,3 1-168 16,-4 9 39-16</inkml:trace>
          <inkml:trace contextRef="#ctx0" brushRef="#br0" timeOffset="2191.1223">3582-118 489 0,'22'42'174'0,"-4"1"33"15,1 3-108-15,-2-2-7 16,-5-3-11-16,-3-14-12 15,-3-8-9-15,-3-8-21 0,-1-9-21 0,-2-11-3 16,-2 5-4-16,0-1-4 16,1-13-2-16,-1-20-1 15,4-60-1-15,-1 60-1 0,5 0 0 16,1 10-1-16,0 3-1 16,0 16 2-16,4 5 5 15,2 9 3-15,-1 13 2 16,3 9 1-16,4 13 0 31,-1 3-6-31,0 9-1 16,0-6-2-16,0-1 0 0,-5-12 0 15,-1-3-1-15,-1-15-1 16,-4-12 1-16,2-6-2 16,0-17 0-16,-2-7 0 15,2-11 1-15,0-1-2 16,0-6 1-16,2 7 0 0,-2-1 0 15,-2 12 0-15,0 5 0 16,2 11 1-16,-2 11 1 16,1 13 5-16,1 12 0 15,0 11 0-15,-2 9-1 0,2-2-2 16,1 4-6-16,-4-8-4 31,-1 2-5-31,4-8-4 0,2-6-155 16,0-9-133-16,5-9-6 15</inkml:trace>
          <inkml:trace contextRef="#ctx0" brushRef="#br0" timeOffset="2491.9287">4262-58 318 0,'15'10'230'0,"5"8"3"16,-1 0-39-16,5 4-76 16,1-2-14-16,3 7-13 31,-2-6-39-31,-1 4-6 16,-6-5-10-16,-4-2-8 0,-8-2-11 0,-5 2-2 15,-9-5-5-15,-6 1-11 16,-5-2-10-16,-5-1-22 15,-1 0-13-15,-1-7 48 16,6-4-295-16,-1-8 110 16</inkml:trace>
        </inkml:traceGroup>
        <inkml:traceGroup>
          <inkml:annotationXML>
            <emma:emma xmlns:emma="http://www.w3.org/2003/04/emma" version="1.0">
              <emma:interpretation id="{27E01E53-5D67-422E-A004-15F776F18D2C}" emma:medium="tactile" emma:mode="ink">
                <msink:context xmlns:msink="http://schemas.microsoft.com/ink/2010/main" type="inkWord" rotatedBoundingBox="17000,11751 17158,11747 17165,11997 17007,12001"/>
              </emma:interpretation>
              <emma:one-of disjunction-type="recognition" id="oneOf1">
                <emma:interpretation id="interp1" emma:lang="" emma:confidence="0">
                  <emma:literal>L</emma:literal>
                </emma:interpretation>
                <emma:interpretation id="interp2" emma:lang="" emma:confidence="0">
                  <emma:literal>'</emma:literal>
                </emma:interpretation>
                <emma:interpretation id="interp3" emma:lang="" emma:confidence="0">
                  <emma:literal>l</emma:literal>
                </emma:interpretation>
                <emma:interpretation id="interp4" emma:lang="" emma:confidence="0">
                  <emma:literal>(</emma:literal>
                </emma:interpretation>
                <emma:interpretation id="interp5" emma:lang="" emma:confidence="0">
                  <emma:literal>|</emma:literal>
                </emma:interpretation>
              </emma:one-of>
            </emma:emma>
          </inkml:annotationXML>
          <inkml:trace contextRef="#ctx0" brushRef="#br0" timeOffset="3057.7446">4474-469 641 0,'9'16'205'0,"0"14"32"0,0 3-178 16,2 6-4-16,3-3-21 15,-3 2-20-15,2-11 5 16,5-6-27-16,-2-14-17 16,3-14-124-16,-2-14-106 15,1-10-17-15</inkml:trace>
        </inkml:traceGroup>
        <inkml:traceGroup>
          <inkml:annotationXML>
            <emma:emma xmlns:emma="http://www.w3.org/2003/04/emma" version="1.0">
              <emma:interpretation id="{E3FED26E-A9CB-4A0C-8590-EA26FB9807A1}" emma:medium="tactile" emma:mode="ink">
                <msink:context xmlns:msink="http://schemas.microsoft.com/ink/2010/main" type="inkWord" rotatedBoundingBox="17060,12100 17287,12093 17296,12414 17069,12421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849.0571">4620-12 520 0,'-4'31'255'16,"0"3"25"-16,3 0-124 15,2 0-70-15,8-2-15 16,2-10-25-16,2-6-26 15,3-10 11-15,0-8-1 16,-2-9-6-16,3-9-5 16,-3-5-7-16,4-9-2 15,-4-2-6-15,-7-3 0 16,-3 5-1-16,-6-1 0 16,-7 9-2-16,-2 0-6 15,-1 14-5-15,-10-3-22 16,1 8-16-16,-6 9-41 15,0 3-8-15,-13-1-8 16,10 3-179-16,1-1 66 0</inkml:trace>
        </inkml:traceGroup>
        <inkml:traceGroup>
          <inkml:annotationXML>
            <emma:emma xmlns:emma="http://www.w3.org/2003/04/emma" version="1.0">
              <emma:interpretation id="{A7C72DAB-4687-4067-8BC1-92C209D48EB2}" emma:medium="tactile" emma:mode="ink">
                <msink:context xmlns:msink="http://schemas.microsoft.com/ink/2010/main" type="inkWord" rotatedBoundingBox="17283,11721 18357,11689 18383,12607 17310,12638"/>
              </emma:interpretation>
              <emma:one-of disjunction-type="recognition" id="oneOf3">
                <emma:interpretation id="interp7" emma:lang="" emma:confidence="0">
                  <emma:literal>'gn</emma:literal>
                </emma:interpretation>
                <emma:interpretation id="interp8" emma:lang="" emma:confidence="0">
                  <emma:literal>ign</emma:literal>
                </emma:interpretation>
                <emma:interpretation id="interp9" emma:lang="" emma:confidence="0">
                  <emma:literal>Ign</emma:literal>
                </emma:interpretation>
                <emma:interpretation id="interp10" emma:lang="" emma:confidence="0">
                  <emma:literal>'gr</emma:literal>
                </emma:interpretation>
                <emma:interpretation id="interp11" emma:lang="" emma:confidence="0">
                  <emma:literal>Igr</emma:literal>
                </emma:interpretation>
              </emma:one-of>
            </emma:emma>
          </inkml:annotationXML>
          <inkml:trace contextRef="#ctx0" brushRef="#br0" timeOffset="3191.5802">4758-500 633 0,'5'29'204'0,"1"19"29"16,-1-3-180-16,4 14-31 16,-2-5-39-1,6 2-39-15,-1-13-54 0,4 0-123 16,1-18 1-1</inkml:trace>
          <inkml:trace contextRef="#ctx0" brushRef="#br0" timeOffset="3639.2511">5101-286 613 0,'-11'-9'199'0,"-5"3"48"0,0 8-169 16,-2 7-8-1,1 7-8-15,-1 8 6 0,2 3 5 16,6 14-9-16,2-2-10 16,10 6-9-1,4-5-21-15,6 1-22 16,1-12 4-16,1-6-1 16,0-9-2-16,4-3-1 15,-3-14 0-15,3-8-1 16,-4-5-2-16,0-10-1 15,1 0-1-15,-3-9 1 16,-5 5 0-16,4-2 1 0,-4 7 1 0,1-1-1 16,1 10 0-16,1 9-1 15,3 11 2-15,3 14 1 16,2 5 1-16,2 18 2 16,1 2 2-16,-1 11-2 31,-4-4-2-31,-1 8 0 0,-7-6-1 15,-4 4-1-15,-8-12 2 0,-3 5 0 16,-2-11-3-16,-5-6-14 16,0-14-11-16,3-4-34 0,2-12-21 15,-2-11-243-15,6-5 54 16</inkml:trace>
          <inkml:trace contextRef="#ctx0" brushRef="#br0" timeOffset="3986.7894">5499-3 251 0,'18'42'252'0,"0"-5"-41"15,-4-8-146-15,1-4 152 16,-8-11-170-16,0-10-1 15,-5-11-27-15,-2-13-3 16,-4-9 3-16,2-14 8 16,2 2-5-1,2-9 6-15,4 9 0 16,3 5 8-16,0 11 1 16,3 5 11-16,4 16-2 15,6 13 2-15,-2 6-10 16,6 11-7-16,-2 9-15 0,4 4-10 15,-2-5-16-15,1 6 434 16,-4-10-737-16,2-1 382 16</inkml:trace>
        </inkml:traceGroup>
      </inkml:traceGroup>
    </inkml:traceGroup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3T08:59:39.063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405F79D-8102-4FEE-A652-2FF3DB88BBA9}" emma:medium="tactile" emma:mode="ink">
          <msink:context xmlns:msink="http://schemas.microsoft.com/ink/2010/main" type="inkDrawing" rotatedBoundingBox="12357,12895 13016,11911 13674,12351 13015,13335" semanticType="verticalRange" shapeName="Other">
            <msink:sourceLink direction="with" ref="{A052DC10-489A-4331-BB77-3F52E50C578F}"/>
          </msink:context>
        </emma:interpretation>
      </emma:emma>
    </inkml:annotationXML>
    <inkml:trace contextRef="#ctx0" brushRef="#br0">1025 48 622 0,'-9'-4'161'0,"0"0"56"16,-2 1-176-16,-5-3 0 15,-56-13-2-15,52 15 1 16,1 4-7-16,-8-4 0 16,7 3-7-16,-7-1-6 15,0 2-1-15,-5-2 0 0,1 4-2 16,-5 1 5-16,6 5-2 16,-8-1 0-16,6 2 2 0,-4 2-1 15,5-1-4-15,-4 1 0 16,4 0 0-16,-5 1 1 15,6-1-3-15,-3 4 1 16,5-1-2-16,-12 2-3 16,11 2-6-16,-6 4 2 15,2-3-4-15,3 8-1 16,8-2 0-16,-3 6-1 16,11-2-1-16,-1 6 0 15,1-4 0-15,0 10 0 16,3-3 0-16,0 3 1 15,2-7-1-15,4 6 1 0,3-8-1 16,4 4 1-16,1-4 0 0,6 8 0 16,2-8 2-16,3 2 0 15,4-5 2-15,8 0 2 16,-1-8 2-16,9 6 1 16,2-9 2-16,3 4-2 15,-5-6-3-15,4 2-1 16,-6-4-2-1,1 2-3-15,-7 0 0 16,3 4-4-16,-6 0-11 16,-1 0-29-16,-4-2-19 15,2-6-271-15,-10-8 59 16</inkml:trace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3T08:59:39.760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91621AD-F33C-4AF0-B091-5B7D8C48001D}" emma:medium="tactile" emma:mode="ink">
          <msink:context xmlns:msink="http://schemas.microsoft.com/ink/2010/main" type="inkDrawing" rotatedBoundingBox="12814,13748 12973,12915 13223,12962 13063,13795" shapeName="Other"/>
        </emma:interpretation>
      </emma:emma>
    </inkml:annotationXML>
    <inkml:trace contextRef="#ctx0" brushRef="#br0">485 706 298 0,'-8'-2'314'0,"3"1"-112"16,0-1-34-16,-1 0-89 15,1 0-94-15,1 0 67 16,1 2-4-16,1 2 9 0,2 0-8 16,0 2-2-16,2-1-6 31,-1 3-2-31,3-1-11 15,3 6 2-15,4 5-3 16,43 56-1-16,-40-56-5 0,4 2 1 16,-4-4-8-16,6 2-1 15,-7-3-6-15,1 1 0 16,-5-3-2-16,4 3-1 16,-8-1 0-16,-1 1 0 15,-1-1-1-15,-6 1 1 16,-3-1 1-16,-5 1-1 15,-1-1 0-15,-8 5-1 16,-1-2-5-16,-6 9-3 16,0 0 6-16,-2 11 0 15,2 2 0-15,-2 8 4 16,3-3 2-16,-3 8-6 16,4-10 0-16,1 2 0 15,6-9-1-15,8-2-17 16,6-8-18-16,4-5-291 15,9-4 75-15</inkml:trace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3T09:00:01.919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A16741A-BCC6-42A1-8C3C-A5426FEC8F84}" emma:medium="tactile" emma:mode="ink">
          <msink:context xmlns:msink="http://schemas.microsoft.com/ink/2010/main" type="writingRegion" rotatedBoundingBox="1974,-99 14514,176 14475,1920 1936,1644">
            <msink:destinationLink direction="with" ref="{FB1FF979-85AD-47D4-83D8-2C1642D866AD}"/>
          </msink:context>
        </emma:interpretation>
      </emma:emma>
    </inkml:annotationXML>
    <inkml:traceGroup>
      <inkml:annotationXML>
        <emma:emma xmlns:emma="http://www.w3.org/2003/04/emma" version="1.0">
          <emma:interpretation id="{06EE74F9-C0F0-476D-859E-F27AF5EAE7A4}" emma:medium="tactile" emma:mode="ink">
            <msink:context xmlns:msink="http://schemas.microsoft.com/ink/2010/main" type="paragraph" rotatedBoundingBox="1974,-99 14514,176 14475,1920 1936,16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34A35DC-EFB0-4B62-871F-99A97836D47E}" emma:medium="tactile" emma:mode="ink">
              <msink:context xmlns:msink="http://schemas.microsoft.com/ink/2010/main" type="line" rotatedBoundingBox="1974,-99 14514,176 14475,1920 1936,1644"/>
            </emma:interpretation>
          </emma:emma>
        </inkml:annotationXML>
        <inkml:traceGroup>
          <inkml:annotationXML>
            <emma:emma xmlns:emma="http://www.w3.org/2003/04/emma" version="1.0">
              <emma:interpretation id="{36B6275D-E2E2-41C5-985F-14FC70D8AC4F}" emma:medium="tactile" emma:mode="ink">
                <msink:context xmlns:msink="http://schemas.microsoft.com/ink/2010/main" type="inkWord" rotatedBoundingBox="1972,15 3475,48 3456,923 1952,89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1058-1678 483 0,'-1'0'212'15,"1"2"42"-15,1 0-125 0,3 3-13 16,8 17-21-16,51 68-39 16,-39-56-30-16,6-2-6 15,-7-7-12-15,6-5-1 16,-6-9-6-16,3-4-7 0,-10-2-8 15,0-7-21-15,-7-1-17 16,-2-4-90-16,-3-4-132 16,-6-5 6-16</inkml:trace>
          <inkml:trace contextRef="#ctx0" brushRef="#br0" timeOffset="231.415">1344-1674 574 0,'12'18'216'0,"-3"2"33"16,4 12-136-16,-1 4-31 15,3 10-5-15,-3-2-26 16,1 4-6-16,-4-7-15 0,2 6-8 16,-4-15-62-16,2 6 48 15,1-8-5-15,1-1-11 16,0-9-10-16,3-2 27 15,-1-7-77-15,0-6-229 16,-5-10 54-16</inkml:trace>
          <inkml:trace contextRef="#ctx0" brushRef="#br0" timeOffset="1002.5685">1773-1249 205 0,'14'-12'345'0,"4"-3"-130"15,-4-1 12-15,10-4-102 16,1-1-114-16,0-2 72 16,0 3-27-16,7 0-7 15,-1 6-13-15,5 5-2 0,0 9-5 16,3 7-8-16,-7 7-2 16,1 10-5-16,-8 3-5 15,-2 3-5-15,-3 1 3 16,-2 3-2-16,-4-4-2 15,-3 3-13-15,0-7-13 0,-1 0-31 16,-2-8 79-16,-3-11 81 16,2-6-393-16,2-9 253 15</inkml:trace>
          <inkml:trace contextRef="#ctx0" brushRef="#br0" timeOffset="700.7307">1704-1468 265 0,'22'-19'289'0,"7"-14"-58"16,-6-1-9-16,4-9-105 15,-6 5-37 1,-1-1-34-16,-9 8-10 16,-4-1-6-16,-3 7-7 0,-8-2-1 15,1 7-4-15,-10 2-3 16,2 8-7-16,-7 1-1 15,2 5-2-15,-5 4-2 16,3 4-1-16,1 3-2 16,5 2-1-1,1 3-1-15,6 5 0 16,1 6 0-16,2 2 1 16,2 9 6-16,4 0 6 15,5 15 6-15,4-3 3 16,3 14 6-16,3-1 1 15,7 11 1-15,-5-9 1 16,4 11-16-16,-1-11-17 16,2 3 6-16,-6-15-6 15,0-3-6-15,-6-12 6 0,-3-5-3 16,-4-16-23-16,-5-12-10 16,-6-9-33-16,-8-14-27 15,-1-5-198-15,-5-3 39 16</inkml:trace>
          <inkml:trace contextRef="#ctx0" brushRef="#br0" timeOffset="1334.2051">2322-1405 602 0,'25'36'229'0,"-2"-2"32"16,6 4-142-16,-2-4-46 0,-2-5-5 15,-5-11-16-15,-4-2-10 16,-5-9-7-16,-8-5 8 15,-5-8-10-15,1 5-11 16,-1-3-3-16,-2-1-7 16,1-4-10-16,-8-27-9 15,-11-50-7-15,24 42-15 0,5 10-14 16,4-3-23 0,2 6-3-16,3-3-28 15,0 13-8-15,4 1-176 16,-2 5 47-16</inkml:trace>
        </inkml:traceGroup>
        <inkml:traceGroup>
          <inkml:annotationXML>
            <emma:emma xmlns:emma="http://www.w3.org/2003/04/emma" version="1.0">
              <emma:interpretation id="{4E62D5A6-70B1-4F90-B41B-A9B48925C121}" emma:medium="tactile" emma:mode="ink">
                <msink:context xmlns:msink="http://schemas.microsoft.com/ink/2010/main" type="inkWord" rotatedBoundingBox="3716,57 6891,127 6873,942 3699,87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654.8773">2902-1584 464 0,'-2'5'199'15,"-7"8"11"-15,-2 6-107 0,-9 12-26 16,2-4-12-1,-1 9-2 1,4-6-8-16,4 1-3 16,10-8-3-16,6 4-7 15,11-7-10-15,6-1-7 16,6-2-2-16,8-1-6 16,2-4-9-16,1 3 4 15,-8 1 2-15,-6-2-3 16,-11 1-1-16,-6 4 2 15,-12-3-1-15,-3 6 0 16,-4 0-6-16,-5-5-17 16,0-2-16-16,-2-4-30 0,0-15-30 15,0-5-225-15,0-7 50 16</inkml:trace>
          <inkml:trace contextRef="#ctx0" brushRef="#br0" timeOffset="2423.0805">3063-1295 168 0,'25'-17'0'0,"-2"3"332"15,8-4-186-15,1 0 109 0,11 4-158 16,-7-6 175-16,9 6-220 15,-4 1-17-15,4 6-4 16,-7 2-8-16,5 14 4 0,-5 0-3 16,-1 9 0-16,-4 5-3 15,-5 9-4-15,-6-1-7 16,-2 6-1-16,-8-3-4 16,-3 2-2-16,-3-9 0 15,-3-7-1-15,-3-7 0 16,-2-6-1-1,6-5 1-15,-4-4-1 16,0 0-2-16,0-2 0 16,0-1-2-16,0-8-1 15,0-17-2-15,2-56-3 16,1 59 1-16,6-2 1 16,2 8 0-16,2 1 2 15,-1 13 3-15,3 5 1 0,-3 5 1 0,3 12 2 16,-1 1 1-16,2 7 2 15,-2 1 0 1,1 1 0-16,-1 0-2 0,1 4-1 16,-5-8-1-16,1 2-12 15,-2-5-16-15,-4-1-40 16,3-7 49-16,-3-6-289 16,-1-6 84-1</inkml:trace>
          <inkml:trace contextRef="#ctx0" brushRef="#br0" timeOffset="1947.2406">3133-1771 451 0,'16'41'296'15,"-3"4"-30"-15,3 20-37 0,-4-4-131 16,3 18-20-16,-4-9-26 15,-1 11-11-15,-4-15-22 16,5 6-20-16,-6-18 7 16,0 3-2-16,-1-23-5 15,-4-5-13-15,-6-15-11 16,-1-10-20 0,-3-10-13-16,-7-8-35 0,1-4-26 0,-7-3-164 15,1-3 27-15</inkml:trace>
          <inkml:trace contextRef="#ctx0" brushRef="#br0" timeOffset="2631.4233">3793-1593 506 0,'-3'0'146'15,"3"0"30"-15,2 5-134 16,-2-5-43-16,0 0-5 15,1 0-6-15,1 0-35 16,2 0-77-16,1-2-47 16,1-1-40-16</inkml:trace>
          <inkml:trace contextRef="#ctx0" brushRef="#br0" timeOffset="3025.1051">4003-1798 373 0,'9'40'260'0,"4"6"-14"16,1 21-19-16,4 1-131 15,2 11 2-15,-2-4-22 16,0 1-21-16,0-19-25 0,2-9 1 16,-1-19-15-16,-2-16 0 15,0-15-6-15,1-16 1 16,-3-9-2-16,-4-11-1 0,1 1-3 15,-1-10-2-15,-9 9-1 16,-1 1 0-16,-1 6-1 16,-1 8-1-16,1 12-2 15,3 9 1-15,3 11-1 16,-6-7 1 0,1 3 0-16,10 22 1 15,32 70 1-15,-23-50 0 16,-2-6 0-16,5 4-1 15,-1-9 1-15,3-4-11 16,-2-8-8-16,6-8-21 16,-6-9-15-16,-1-3-43 15,-4-12-92-15,0-6-107 0,-6-4-17 0</inkml:trace>
          <inkml:trace contextRef="#ctx0" brushRef="#br0" timeOffset="3303.8583">4702-1408 271 0,'12'28'287'0,"4"8"-59"0,-1 0-133 15,3 2 184-15,0-4-180 32,5-2-9-32,-3-9-17 0,1-5-24 15,-1-10-19-15,0-14 0 16,-10-6-9-16,1-13-2 15,-2-4-5-15,-3-9-4 16,-6 2-5-16,1-3-9 16,-2 5-8-16,-1-4-29 15,0 7-18-15,2-3-50 16,0 4-105-16,-2-1-94 16,0 12-25-16</inkml:trace>
          <inkml:trace contextRef="#ctx0" brushRef="#br0" timeOffset="3654.1945">5091-1387 261 0,'29'43'0'0,"-6"-5"330"0,-1 0-245 15,-3-6 167-15,-2-9-196 16,-5-8 206 0,-3-12-228-16,-2-12-8 15,2-16-9-15,-3-5-6 16,-3-21-3-16,1 1-6 15,3-9 0-15,0 12 1 16,2-1 8-16,4 15 7 16,6 10 13-16,-1 18 4 15,8 15 6-15,0 16-2 0,3 11-7 16,-2 10-10-16,2 9-4 16,-8-6-8-16,4 5-6 15,-5-3-4 1,5-3-38-16,0-15 535 0,10-5-820 15,0-20 414-15,-29-11-1928 16,6-2 1837-16,8-1 0 16,21-6 0-16,44-14 0 15,-10-4 0-15,8-10 0 16</inkml:trace>
        </inkml:traceGroup>
        <inkml:traceGroup>
          <inkml:annotationXML>
            <emma:emma xmlns:emma="http://www.w3.org/2003/04/emma" version="1.0">
              <emma:interpretation id="{083F45D6-785B-40FD-9551-A0AFBB9EB666}" emma:medium="tactile" emma:mode="ink">
                <msink:context xmlns:msink="http://schemas.microsoft.com/ink/2010/main" type="inkWord" rotatedBoundingBox="7682,154 11481,237 11445,1853 7646,177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24186.5925">10159-1238 448 0,'26'11'283'0,"-1"9"-13"16,-4 1-84-16,6 10-60 15,-7-4-40-15,0 5-9 16,-1-3-24-16,5 3 5 16,-6-7-16-16,7 0-7 15,-2-5-13-15,2-4 0 16,-3-7-15-16,-1-7 0 15,-1-6 0-15,-2-10 1 16,-4-9-3-16,-3-10-1 16,-6-3 0-16,1-9-5 15,-3 2-3-15,-1-5-15 16,2 3-16-16,-4-9-34 16,3 13-32-16,-3-4-245 0,4 11 51 15</inkml:trace>
          <inkml:trace contextRef="#ctx0" brushRef="#br0" timeOffset="22915.5138">8707-1685 649 0,'8'2'250'0,"-1"3"42"16,11 20-174-16,32 80-10 15,-43-55-30-15,2 11-9 16,-7-6-22-16,2 12-3 15,-6-13-8-15,2 9-3 16,-6-10-2-16,8 5-6 16,2-10-6-16,5 1-3 15,2-12-6-15,5-4-6 16,0-10 0 0,5-7 0-16,1-7-1 0,3-5 0 15,0-4 0-15,6-6 0 16,-1 3-1-16,4-6 0 15,-5 3-1-15,3 1-1 16,-7 5-2-16,1-2-13 16,-7 6-12-16,-3-1-30 15,-5 1-22-15,4 0 402 0,-8-1-679 16,-4-5 354-16</inkml:trace>
          <inkml:trace contextRef="#ctx0" brushRef="#br0" timeOffset="7240.8349">9169-1373 282 0,'5'-16'0'16</inkml:trace>
          <inkml:trace contextRef="#ctx0" brushRef="#br0" timeOffset="23416.001">9377-1360 696 0,'4'-20'167'0,"3"1"51"16,3-1-207-16,5 4-71 15,3 1-120-15,-6 1-43 16,-1-4-76-16</inkml:trace>
          <inkml:trace contextRef="#ctx0" brushRef="#br0" timeOffset="23221.1747">9479-1191 603 0,'11'12'263'0,"3"10"23"15,-1-1-160-15,1 8-15 16,-5 0-46-16,6 3-16 0,-8-5-25 16,-2-2-10-16,4-7-12 15,-2-4-39 1,-1-8-36-16,-6-10-237 15,1-7 34-15</inkml:trace>
          <inkml:trace contextRef="#ctx0" brushRef="#br0" timeOffset="23857.3885">9788-1152 665 0,'16'38'207'15,"-3"-8"47"-15,-4-1-172 16,-2-6-21-16,0-1-8 16,-5-9-15-16,-6-6-3 15,2-7-10-15,1-2-11 16,-1 0-3-16,0-3-2 16,-2-2-8-16,-1-13-3 15,-6-65-2-15,17 53-2 16,1 7 0-16,4 0 0 15,3 9 3-15,-2 5 1 16,3 9 6-16,1 8 9 16,-2 8 4-16,4 6 5 15,-3 5 6-15,-1 5 2 16,-1 1-11-16,3 3-3 16,-5 0-5-16,1 2-6 15,-1-7-9-15,-2 1-12 16,-2-10-12-16,0-8-36 0,0-4 17 15,-1-8-270-15,-4-9 76 16</inkml:trace>
          <inkml:trace contextRef="#ctx0" brushRef="#br0" timeOffset="21653.1618">8471-1342 451 0,'-2'2'210'15,"0"0"0"-15,-2-1-100 16,1 1-31-16,-3 0-27 16,-1 0 0-16,0-2 0 15,-6 0-5-15,-10 2-6 16,-52 10-8-16,46-8-1 16,4-3-7-16,-6 3-8 15,3 1 1-15,-6-3 2 0,-2 0-1 16,-11-4-1-16,2-3 6 0,-7-4 1 15,2 5-3-15,0-5 0 16,7 2-3-16,-2 4-7 16,3 1-2-16,-4-4-2 15,6 5-2-15,-5 4 0 16,6-1-2-16,-2 2-1 0,1 1-1 16,-5-1 0-16,6-1-1 15,-10 3 0-15,-1-1 0 16,-4 4 0-16,4 2 1 15,-7 7-2-15,10 0 1 16,-3 7 0-16,10 0-1 16,-1 5 0-1,7 1 0-15,-4 1 0 16,11-3 0-16,-3 3-1 16,5-3 1-16,1 1 0 15,4-3-1-15,1 4 1 16,6-4-1-16,4 7 1 15,2-4 1-15,5 6 1 16,4-3 2-16,2 2 3 0,3-4 1 0,4 1 3 16,3-5 4-16,7 5 1 15,1-5 0-15,8 0 1 16,-1-3-2-16,5-5-3 16,2-6 1-16,7 1 3 31,-3-1-6-31,6-2-1 15,-1-1-2-15,2 3-3 0,-9-6-4 0,1 0-8 16,-14-1-11-16,4 1-33 16,-11-5-27-16,2 1-289 15,-6-1 64-15</inkml:trace>
          <inkml:trace contextRef="#ctx0" brushRef="#br0" timeOffset="22082.9048">7293-714 539 0,'-5'-3'235'0,"1"1"28"0,1 2-134 16,1 2-24-16,0-1-27 16,2 3-5-16,2 0-23 15,1 1-3-15,3 0-12 16,5 10-5-16,3 3-10 0,52 59-2 15,-57-50-6-15,-5 7-2 16,-6 2 1-16,-3 7-2 16,-13 0-3-16,-7 3 2 15,-4-2 1-15,-9 4-3 16,-1-7-1-16,-1 1-4 16,6-12-7-16,0-1-25 0,9-15-21 15,7-7-289-15,7-8 66 16</inkml:trace>
        </inkml:traceGroup>
        <inkml:traceGroup>
          <inkml:annotationXML>
            <emma:emma xmlns:emma="http://www.w3.org/2003/04/emma" version="1.0">
              <emma:interpretation id="{1C576A37-47A2-4E5B-9182-B4921A46E13F}" emma:medium="tactile" emma:mode="ink">
                <msink:context xmlns:msink="http://schemas.microsoft.com/ink/2010/main" type="inkWord" rotatedBoundingBox="11727,114 14514,176 14491,1224 11704,1163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25928.0211">12327-1202 330 0,'8'30'161'16,"-1"12"349"-16,2 1-253 16,0 5 78-16,0-8-292 0,3-4-8 15,4-15-14-15,2-6-12 16,2-15 3-16,-2-9-1 16,0-11-4-16,-2-11 0 0,-3-1-2 0,-11-6-2 15,-2 6 0-15,-8 2-2 16,-4 8-1-16,-10 4-2 15,-1 7-2-15,-6 4-6 16,-1 3-3-16,-6 10-10 16,5 1-6-16,1 0-8 31,6 0-45-31,3-1-47 0,5-6-198 16,1-4 11-16</inkml:trace>
          <inkml:trace contextRef="#ctx0" brushRef="#br0" timeOffset="26315.5697">12275-1735 742 0,'17'43'242'0,"1"13"55"15,-2-1-211-15,2-1-15 16,-2-7-31-16,2-6-11 16,-4-19-21-16,4-6-3 15,-2-11-5-15,-1-10-5 16,-3-10-5-16,-1-6-12 16,-6-8-13-16,1-3-14 0,-5 5-7 15,-2-2-5-15,-3 6 11 16,-1 7 19-16,-3 7 20 0,3 9 16 15,0 9 13-15,3-7 30 16,2 3-4-16,2 20-4 16,14 59-5-16,-2-53-9 15,4-4-36-15,4-4-22 16,5-7 0-16,5 4-250 31,-3-2 66-31</inkml:trace>
          <inkml:trace contextRef="#ctx0" brushRef="#br0" timeOffset="26841.282">12923-1419 407 0,'7'-7'310'0,"1"1"-29"16,-8 4-45-16,0 2-102 15,-2 0-33-15,0 0-8 16,0 2-27-16,0 2-11 16,-1 1-19-16,-2 10-3 0,-3 13-12 0,-10 60 0 15,17-55-2-15,1-3-6 16,1-7-4-16,3-5-3 16,0-9-4-16,3-3-4 31,-2-12 3-31,-5 4-4 15,2-1-1-15,0-4 0 16,1-4-11-16,8-20-5 16,21-53 0-16,-26 48-4 15,-3 4-1-15,1 3 9 16,-2 2 7-16,3 6 1 16,-1 14 6-16,3 12 5 15,0 9 3-15,0 15 10 16,0 12 11-16,2 13 4 15,-1 0 0-15,-7 9 5 16,1-2-4-16,-4 7-3 16,-3-7 3-16,-6 5-9 0,0-5-8 15,-5-1-4-15,-2-10-6 16,-5-5-10-16,3-15 1 16,-5-6-11-16,5-14-9 15,-3-10-26-15,7-5-23 16,0-11-22-16,9-11-14 15,-2-13-265-15,7-10 84 0</inkml:trace>
          <inkml:trace contextRef="#ctx0" brushRef="#br0" timeOffset="24696.2692">10807-1315 322 0,'7'-2'327'16,"1"2"-63"-16,2 7 19 15,-1 17-172-15,58 78-5 16,-58-61-34-16,3 8-5 0,-1-6-22 16,5 0-1-16,0-11-16 15,4-1-3-15,0-13-7 16,3-6-3-16,-7-10-7 15,1-7 0-15,-5-3 0 16,-1-10-2-16,-6-3-1 16,4-8-1-16,-3 2-3 15,-3-10-4-15,3 1-11 16,-5-9-13-16,1 7-11 0,4-10-44 16,-3 6-21-16,3-3-236 15,-1 15 43-15</inkml:trace>
          <inkml:trace contextRef="#ctx0" brushRef="#br0" timeOffset="25242.0896">11326-1163 295 0,'9'29'0'0,"4"3"395"15,-3-3-291-15,1-4 197 16,-2-1-227-16,0-5 240 16,-4-10-279-16,-1-5 5 15,-2-8-20-15,-2 3-6 0,0-3-4 16,0-3-3-16,0-11-5 16,0-16 0-16,9-49-2 15,-6 53-2-15,1 3 1 16,3 3-1-16,0 10 0 15,0 3 1-15,1 8 4 16,2 8 5-16,-1 8 2 16,0 8 6-16,0 4 2 0,2 9 1 15,-2 1-3-15,2 2 5 16,-2-4-4-16,-2-3-2 0,0-7-2 16,0-6-3-16,-3-12-6 15,3-9 0 1,0-8 0-16,4-10-2 0,-2-3-1 15,2-5-1 1,0-1 0-16,-1-3-3 16,1 7 1-16,2 0 0 15,-3 7 0-15,5 6-2 0,-1 12 2 16,2 8 1-16,0 8 1 16,4 9 1-16,-2 6 3 15,0 5 1-15,-4 0 0 16,6 6 1-16,-4-6-24 15,2 2-17-15,2-8-24 0,5-4-43 16,-5-13-259-16,1-4 73 16</inkml:trace>
          <inkml:trace contextRef="#ctx0" brushRef="#br0" timeOffset="25575.3891">12051-1213 689 0,'2'6'241'15,"-2"3"67"-15,5 5-180 16,2 4-22-16,6 7-6 16,0 2-25-16,4 7-24 15,1-3-3-15,2 4-9 16,0 0-9-16,-4 0-1 15,-3-6-6-15,-6 0-3 16,-9-2-8-16,-7-4 1 16,-4-5-6-16,-3-2-9 0,0-7-6 0,-2-3-21 15,6-10-12-15,1-7-32 16,2-9-20-16,4-8-8 16,-1-6-254-16,6-11 74 31</inkml:trace>
          <inkml:trace contextRef="#ctx0" brushRef="#br0" timeOffset="27178.9947">13069-1360 335 0,'34'29'400'0,"0"10"-100"16,-4 1-192-16,3 10 221 15,-12-11-256-15,-5 3 1 16,-7-10-16-16,0-7-10 31,-9-10-18-31,0-14-4 16,0-11-13-16,2-16-10 16,2-4 2-16,5-13-5 0,0 0-6 15,5-11-1-15,0 9-2 16,4 0-1-16,0 13 2 15,2 5 3-15,0 20 5 16,5 10 2-16,-4 17 1 0,5 11 2 16,-1 6 0-16,-4 6-1 15,1 0-4-15,-3 2-18 16,-2-7-21-16,-1 9-316 16,-2-6 81-16</inkml:trace>
        </inkml:traceGroup>
      </inkml:traceGroup>
    </inkml:traceGroup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3T09:00:33.553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BCC0DD0-5BE4-4410-B94D-385B1D6E5BC4}" emma:medium="tactile" emma:mode="ink">
          <msink:context xmlns:msink="http://schemas.microsoft.com/ink/2010/main" type="writingRegion" rotatedBoundingBox="15550,2834 16491,2834 16491,3887 15550,3887"/>
        </emma:interpretation>
      </emma:emma>
    </inkml:annotationXML>
    <inkml:traceGroup>
      <inkml:annotationXML>
        <emma:emma xmlns:emma="http://www.w3.org/2003/04/emma" version="1.0">
          <emma:interpretation id="{5C623754-D2F4-49B8-B8FD-8211CBC61369}" emma:medium="tactile" emma:mode="ink">
            <msink:context xmlns:msink="http://schemas.microsoft.com/ink/2010/main" type="paragraph" rotatedBoundingBox="15550,2834 16491,2834 16491,3887 15550,38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D62BA8A-EB55-4345-943A-221A0E57752B}" emma:medium="tactile" emma:mode="ink">
              <msink:context xmlns:msink="http://schemas.microsoft.com/ink/2010/main" type="line" rotatedBoundingBox="15550,2834 16491,2834 16491,3887 15550,3887"/>
            </emma:interpretation>
          </emma:emma>
        </inkml:annotationXML>
        <inkml:traceGroup>
          <inkml:annotationXML>
            <emma:emma xmlns:emma="http://www.w3.org/2003/04/emma" version="1.0">
              <emma:interpretation id="{5F8B5E87-DBAB-4B03-8672-474669D85AE7}" emma:medium="tactile" emma:mode="ink">
                <msink:context xmlns:msink="http://schemas.microsoft.com/ink/2010/main" type="inkWord" rotatedBoundingBox="15550,2834 16491,2834 16491,3887 15550,3887"/>
              </emma:interpretation>
              <emma:one-of disjunction-type="recognition" id="oneOf0">
                <emma:interpretation id="interp0" emma:lang="" emma:confidence="0">
                  <emma:literal>0</emma:literal>
                </emma:interpretation>
                <emma:interpretation id="interp1" emma:lang="" emma:confidence="0">
                  <emma:literal>O</emma:literal>
                </emma:interpretation>
                <emma:interpretation id="interp2" emma:lang="" emma:confidence="0">
                  <emma:literal>o</emma:literal>
                </emma:interpretation>
                <emma:interpretation id="interp3" emma:lang="" emma:confidence="0">
                  <emma:literal>8</emma:literal>
                </emma:interpretation>
                <emma:interpretation id="interp4" emma:lang="" emma:confidence="0">
                  <emma:literal>°</emma:literal>
                </emma:interpretation>
              </emma:one-of>
            </emma:emma>
          </inkml:annotationXML>
          <inkml:trace contextRef="#ctx0" brushRef="#br0">392 101 426 0,'-2'-5'157'0,"-2"-1"21"16,-1 1-117-16,-2 1-16 16,-2 1-16-16,-11-3-5 15,-50-6 3-15,47 17-1 16,1 6 1-16,-5 7-2 0,2 4-7 16,-11 6-7-16,9 5 2 15,-5 8 18-15,3 0 6 16,4 15 9-16,9 3 0 0,5 13-2 15,11 0-18-15,5 12-9 16,12-9-10-16,8 4-2 16,7-12-3-16,11-3-1 15,4-12 0-15,7-9-2 16,-4-12 1-16,7-6 0 31,-5-11 2-31,9-12 1 0,0-11 1 16,9-21 0-16,-7-15 1 15,13-25-1-15,-8-4 0 0,-4-23-1 16,-15-21 1 0,-13-4-1-16,-25 5-1 15,-20 2 1-15,-27 17 0 16,-9 38-1-16,-22 12 0 16,-1 17 0-16,-9 13-1 0,7 17-3 31,-2 4-23-31,15 6 357 15,5 2 211-15,19 2-819 0,12-3 702 16</inkml:trace>
        </inkml:traceGroup>
      </inkml:traceGroup>
    </inkml:traceGroup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3T09:00:00.727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B1FF979-85AD-47D4-83D8-2C1642D866AD}" emma:medium="tactile" emma:mode="ink">
          <msink:context xmlns:msink="http://schemas.microsoft.com/ink/2010/main" type="inkDrawing" rotatedBoundingBox="209,2034 984,226 1919,627 1143,2435" semanticType="verticalRange" shapeName="Other">
            <msink:sourceLink direction="with" ref="{7A16741A-BCC6-42A1-8C3C-A5426FEC8F84}"/>
          </msink:context>
        </emma:interpretation>
      </emma:emma>
    </inkml:annotationXML>
    <inkml:trace contextRef="#ctx0" brushRef="#br0">182 343 352 0,'-23'67'161'0,"12"-58"23"16,4 0-90-16,-4 0 7 0,2-4-23 15,-7 0-5-15,6-1-12 16,-8-4-8-16,1 0-15 16,-4-2-3-16,1 0-9 15,-7-3-8-15,0-2 3 16,-7-4-2-16,2-7-4 16,-8-7 1-16,6-4-1 15,0-10-5-15,9 1-1 0,-4-7-2 16,6 6-1-1,3-10-3-15,6 10 0 0,-6-10 1 16,8 3-1-16,-3-14-2 16,3 7 1-16,-4-10-1 15,1 5 1-15,3-3 1 16,4 15 0-16,7-5 0 16,2 8-1-16,10-5-1 15,4 7 0-15,3-10-1 16,-2 5 0-16,5-8 1 15,-1 5-1-15,5-10 1 16,2 9 0-16,9-4 2 16,2 6 0-16,6-6 1 15,1 11 0-15,6-8 1 16,-8 7 0-16,5-3 1 16,-5 7 1-16,7 6 6 15,-5 9 3-15,15 5 4 16,-1 11 0-16,22 8-1 0,-4 2-5 15,21 5-4-15,-10-1-4 16,4 1-2-16,-22-5-1 16,-2 3-1-16,-21-4 0 15,-4 2-8-15,-16 1-20 16,-8 5-18-16,-10-5-149 16,-5-1-126-16,-6-4-18 0</inkml:trace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3T09:00:01.350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9805D83-1CD4-4E5E-B113-1B80707A44E5}" emma:medium="tactile" emma:mode="ink">
          <msink:context xmlns:msink="http://schemas.microsoft.com/ink/2010/main" type="inkDrawing" rotatedBoundingBox="909,2565 975,1878 1142,1894 1077,2581" shapeName="Other"/>
        </emma:interpretation>
      </emma:emma>
    </inkml:annotationXML>
    <inkml:trace contextRef="#ctx0" brushRef="#br0">127 24 554 0,'-7'-6'221'15,"-1"1"29"-15,1 0-134 16,0 1-28-16,2 0-10 0,-1 3-24 15,1 1-7-15,1 1-9 16,3 3-8-16,1 3-6 16,3 15-4-16,31 53 0 15,-16-50-2-15,2-1-4 16,-2 4 1-16,-4-1-4 16,-1 6-1-1,-6-5-1-15,-7 6-1 16,-5-1-1-16,-8 6-1 15,-1-3-1-15,-10 4-1 16,5-3-1-16,-6 3 0 16,3-4-1-16,-5 1-2 15,7-6-1-15,2-8-15 16,4-9-13-16,10-5-52 0,10-7-232 0,10-7-17 16,9-10-107-16</inkml:trace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3T09:00:50.591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CEF55C5-BADF-4B9B-8C12-97A2846B0380}" emma:medium="tactile" emma:mode="ink">
          <msink:context xmlns:msink="http://schemas.microsoft.com/ink/2010/main" type="writingRegion" rotatedBoundingBox="-198,10777 384,4386 1818,4517 1235,10908"/>
        </emma:interpretation>
      </emma:emma>
    </inkml:annotationXML>
    <inkml:traceGroup>
      <inkml:annotationXML>
        <emma:emma xmlns:emma="http://www.w3.org/2003/04/emma" version="1.0">
          <emma:interpretation id="{F10A732E-74E9-47D8-93FA-14840A18059E}" emma:medium="tactile" emma:mode="ink">
            <msink:context xmlns:msink="http://schemas.microsoft.com/ink/2010/main" type="paragraph" rotatedBoundingBox="-198,10777 384,4386 1818,4517 1235,109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BF3D6E5-D9AD-417B-AF76-EC638CFC068A}" emma:medium="tactile" emma:mode="ink">
              <msink:context xmlns:msink="http://schemas.microsoft.com/ink/2010/main" type="line" rotatedBoundingBox="-198,10777 384,4386 1818,4517 1235,10908"/>
            </emma:interpretation>
          </emma:emma>
        </inkml:annotationXML>
        <inkml:traceGroup>
          <inkml:annotationXML>
            <emma:emma xmlns:emma="http://www.w3.org/2003/04/emma" version="1.0">
              <emma:interpretation id="{CC86013F-8268-4905-B9D0-C96DC998C62D}" emma:medium="tactile" emma:mode="ink">
                <msink:context xmlns:msink="http://schemas.microsoft.com/ink/2010/main" type="inkWord" rotatedBoundingBox="-55,10790 146,8573 846,8636 643,10854">
                  <msink:destinationLink direction="from" ref="{FC59F0F6-CA12-4109-B7AA-C4E54C25A66E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35-1 388 0,'-7'0'189'0,"0"0"14"0,0 0-69 15,0 0-43-15,1 0 8 16,3 2-21-16,1 2 5 16,4 1-14-16,10 18 1 15,56 67-15 1,-25-45-5-16,-4-7-18 15,5 7-7-15,-4-10-8 16,-1 7-7-16,-7-12-5 16,2 4-5-16,-11-10-10 15,0-1-28-15,-7-10-20 16,-2-4 49-16,-10-8-308 0,-1-1 108 16</inkml:trace>
          <inkml:trace contextRef="#ctx0" brushRef="#br0" timeOffset="592.4425">-29 85 606 0,'-2'-3'223'0,"-3"-8"33"15,3-9-165-15,-1-7-13 0,1-7-30 0,4-5-9 16,5 1-7-16,5-1 0 0,2 6-8 16,4 1-4-16,0 9 2 15,0 3-8 1,-6 7-4-16,-3 4 5 15,2 9 4-15,-2 8 4 16,-2 4 1-16,4 6 4 16,-2 7-2-16,-1 6-4 15,3-3-6-15,-2 7 0 16,-2-9-6-16,0 1-1 16,-1-7-1-1,-3-2-2-15,-3-13-4 0,2-1-1 16,2-8 0-16,-4 3-1 15,0-3-1-15,1-1 2 16,3-1-2-16,1-1 1 16,4 0-1-16,18-9-1 15,53-16 0-15,-53 37 0 16,-6 4 1-16,-1 7 0 0,-6 2 1 16,-3 5 2-16,-4 2-1 15,-5 8 1-15,-4-6 0 16,-4 5-4-16,-1-3-5 15,-5-2-15-15,1-8-14 16,-3-6-44-16,-2-10-75 0,2-10-181 16,-1-14 7-16</inkml:trace>
          <inkml:trace contextRef="#ctx0" brushRef="#br0" timeOffset="1153.6463">188-688 161 0,'-3'0'284'0,"-1"2"-73"0,1 1-71 31,-1 1 107-31,1 1-137 16,-1 4-36-16,-1 9-2 15,-8 54-20-15,15-49 2 16,5 2-10-16,0 8 4 16,4 4-7-16,1 3 3 15,1-2-8-15,1 1-3 16,0-10-6-16,1-9-7 0,1-8-10 16,3-10-1-16,-3-9-3 15,0-11-5-15,-3-6 4 16,-4-8 1-16,-4 0-4 15,-5-2 0-15,-4 7 0 16,-3 3-1-16,0 12 1 0,-4-1 0 16,1 6-1-16,-6 2 0 15,0-1-1-15,0 3-10 16,0-1-10-16,1 1-32 16,5-3-23-16,-1 1-45 15,0-6-220-15,-1-1 47 16</inkml:trace>
          <inkml:trace contextRef="#ctx0" brushRef="#br0" timeOffset="1316.167">49-702 520 0,'-17'-17'249'0,"-1"-6"7"16,2 3-119-16,1-1-37 16,3-1-38-16,0-5-15 15,4 0-19-15,1-5-18 16,0 2-17-16,4-8-40 15,1 4-27-15,-4-6-210 16,10 8 30-16</inkml:trace>
          <inkml:trace contextRef="#ctx0" brushRef="#br0" timeOffset="1586.3443">-98-1458 625 0,'14'14'262'0,"0"2"27"0,11 10-139 15,0 1-40-15,9 7-8 16,-2-2-23-16,7 7-20 16,-3-4-21-16,3-1-9 15,-7-7-15-15,0-1-14 16,-5 1 2-16,-1-3-17 15,-8-3-12-15,4-1-30 16,-6-6-231-16,-6-6-62 16,-3-7-69-16</inkml:trace>
          <inkml:trace contextRef="#ctx0" brushRef="#br0" timeOffset="1954.4474">71-1550 494 0,'7'6'232'15,"9"8"22"-15,4 6-128 16,6 7-12-16,1 2-33 15,3 3-6-15,-5-7-27 0,2-2-4 16,-4-12-9-16,4-7-10 16,-8-8-9-16,1-10-4 15,-8-6-1-15,-3-9-1 16,-9 1-2-16,-3-8-2 16,-4 3 0-16,-8-4-4 15,1 6-4-15,-5-3-12 16,1-2-11-16,-4 0-10 15,5 8-41-15,-3-8-241 16,4 3 67-16</inkml:trace>
        </inkml:traceGroup>
        <inkml:traceGroup>
          <inkml:annotationXML>
            <emma:emma xmlns:emma="http://www.w3.org/2003/04/emma" version="1.0">
              <emma:interpretation id="{67A755FA-2F94-47DB-8092-6C223CDD3770}" emma:medium="tactile" emma:mode="ink">
                <msink:context xmlns:msink="http://schemas.microsoft.com/ink/2010/main" type="inkWord" rotatedBoundingBox="15,8428 384,4386 1818,4517 1449,8559"/>
              </emma:interpretation>
            </emma:emma>
          </inkml:annotationXML>
          <inkml:trace contextRef="#ctx0" brushRef="#br0" timeOffset="2397.6625">158-2142 314 0,'-2'2'0'0,"2"0"392"0,2 3-284 15,5 11 196-15,9 18-230 16,34 49 243-16,-25-49-272 16,0-12-16-16,-2-6-6 15,-1-7-9-15,-5-4-2 16,-4-12-4-16,-6-4 0 15,-5-7-1-15,-8-12-1 0,-4-1-2 0,-8-7 0 16,-2 1-1-16,-5-1-1 16,0 6-1-16,-1-4 0 15,6 5-8-15,-5 1-20 16,4 1-20-16,-2-7-51 16,1 4-51-1,-1-8-179-15,11 3 14 16</inkml:trace>
          <inkml:trace contextRef="#ctx0" brushRef="#br0" timeOffset="3018.0716">130-2623 643 0,'30'22'255'0,"48"55"28"15,-47-38-153-15,-5-8-34 16,3-4-7-16,-8-7-46 16,-1-8-10-1,-10-7-12-15,-2-5-12 16,-8-7-15-16,-2 4 14 16,-2-3-1-16,-1-3-3 15,-15-27-2-15,-39-60-3 16,33 56-2-16,-5-7-9 15,5 3-4-15,-5-10-2 16,7 5-2-16,0 1 4 0,7 8 9 0,8 12 3 16,10 17 8-16,12 14 14 15,5 14 3-15,5 13 7 16,2 6 7-16,5 2 4 16,-1-2-19-16,1-4-3 15,-5-12-8-15,0-8-7 31,-9-3-6-31,-6-12 11 0,-8-8-1 16,-4-9 0-16,-8-3 0 16,-6-15-2-16,-4 2-3 15,-3-5-3-15,0 1-2 16,3-1-3-16,2 5-2 16,6 4 0-16,3 7 0 15,4 1 2-15,5 14 2 0,1 4 1 16,5 4 1-16,-6 2 3 15,2 2 0 1,3 2 1-16,9 7 1 0,16 5-3 16,52 54-12-16,-51-50-35 15,-5-4-24-15,-4-9-265 16,-6-5 49-16</inkml:trace>
          <inkml:trace contextRef="#ctx0" brushRef="#br0" timeOffset="3299.9724">199-3481 616 0,'0'22'247'15,"4"-1"31"-15,3 12-146 16,2-6-31-16,7 1-14 15,1-3-33-15,7 1-8 16,-3-5-20-16,6-3 1 16,-8-4-10-16,-1-1-3 15,-7-2-3-15,-2-4 3 16,-7 0-7-16,-4 2-10 16,0-9-9-16,0 0-9 0,-1 0-37 15,-1 0 509-15,-1-2-781 16,-1-1 407-1</inkml:trace>
          <inkml:trace contextRef="#ctx0" brushRef="#br0" timeOffset="3663.1689">213-3806 486 0,'-1'15'241'0,"4"6"21"0,1 1-106 15,6 8-38-15,5 1-20 16,8 5-11 0,0-7-29-16,2-3-11 15,-2-8-14-15,2-9-12 0,-7-12-9 0,0-12-3 16,-4-8-3-16,-5-9 0 0,-8-1-2 15,-2-1 0-15,-8 7-1 16,-5 2-2-16,-1 6 1 16,-4 2-6-1,-1 7-5-15,-1 2-4 16,-1 7-4-16,-1 1-11 16,7 1-7-16,-2 5-6 15,4-3-43-15,2-1-230 16,3-4 64-16</inkml:trace>
          <inkml:trace contextRef="#ctx0" brushRef="#br0" timeOffset="3939.0015">1-4129 675 0,'0'4'269'0,"2"5"34"16,7 5-183-16,0 8-16 0,5 1-32 15,-1 2-34-15,3-5-15 16,1-6-7-16,0-8-10 16,-1-10-24-16,0-5-13 0,-4-7-30 15,-7-4-16-15,-1-5-46 16,-8 5-14-16,-3-5-157 15,-3 6 28 1</inkml:trace>
          <inkml:trace contextRef="#ctx0" brushRef="#br0" timeOffset="4029.7311">114-4152 443 0,'-4'-4'194'16,"2"3"15"-16,2 1-121 16,2 1-19-16,2 3-38 0,1 0-45 15,2 1 36-15,4 2-233 16,1-1 63-16</inkml:trace>
          <inkml:trace contextRef="#ctx0" brushRef="#br0" timeOffset="4581.1323">217-4629 929 0,'-10'5'249'0,"-1"6"71"16,4 0-269-16,0 8-7 16,5 5-15-16,4 6-14 15,3-3 0-15,4 2-4 16,0-8-5-16,0-8-1 15,0-6-4-15,2-5-3 16,-1-8-4-16,-1-6-7 16,0-2-6-16,-3-4-7 15,-3-4 1-15,-5-3-1 16,1 5 8-16,-5-5 5 16,3 5 8-16,-3-1 1 15,3 5 4-15,-1 1 0 0,6 6 2 16,5 9 10-16,6 8 6 15,6 11 6-15,5 12 8 16,10 10 10-16,-2 6-5 16,9 12-1-16,-1-7-5 0,3 5-3 15,-9-10-10-15,0 2-1 32,-16-14-3-32,-5-2 0 15,-15-10-3-15,-7-3-4 16,-11-11-4-16,-3-6-20 15,-6-4-15-15,0-8-32 16,3-8-20-16,0-9-18 16,7-3-251-16,-3-16 73 0</inkml:trace>
          <inkml:trace contextRef="#ctx0" brushRef="#br0" timeOffset="5004.0812">277-4929 659 0,'19'20'224'0,"5"8"57"16,-3 1-181-16,1-2-16 15,-6-13-16-15,0 1-26 16,-9-10-22-16,0-5 0 15,-7-5-6-15,-1 3-5 16,-1-2 0-16,-2-1-3 16,-1-4-4-16,-9-23-2 15,-26-51 0-15,24 49-2 16,5 2 0-16,2 3 0 0,7 4-1 16,6 5 2-1,5 8 2-15,7 12 8 0,4 3 1 0,7 12 2 16,1 2-1-16,8 0-4 15,0-1-14-15,4-4-39 16,-1-8 182-16,4 1-453 16,-3-5 176-16</inkml:trace>
          <inkml:trace contextRef="#ctx0" brushRef="#br0" timeOffset="5552.5932">381-5679 560 0,'0'-6'243'16,"2"-1"23"-16,-1 0-142 15,-1 3-22-15,0-1-33 16,2-4-8-16,14-23-18 0,36-60-2 16,-23 56-9-16,12 4 1 15,1 10-7-15,8 5 0 16,-5 9-3-16,5 8 4 16,-12 6-3-16,5 8 3 15,-9 6-1-15,7 10 2 16,-7 8-6-16,11 12 1 15,-7 4-4-15,-1 14 5 0,-4-3 2 16,3 12 1-16,-8-5-1 16,-1 12 1-1,-3-12-8-15,-3 3-6 16,-1-12-4-16,1 0-2 16,-4-14-4-16,1-3-14 15,-8-14-16-15,-1-12-42 16,-7-14-29-16,-4-19-308 15,2-12 65-15</inkml:trace>
          <inkml:trace contextRef="#ctx0" brushRef="#br0" timeOffset="5998.4664">959-5270 673 0,'-6'4'300'16,"4"1"22"-16,8 18-141 16,42 62-65-16,-10-51-10 15,-2-6-34-15,5-1-6 16,-7-9-19-16,8-5-4 16,-3-10-8-16,4-10-2 15,-9-7-7-15,0-4-3 16,-7-2-5-16,0-3-5 15,-12 0-6-15,4-4-7 16,-3-4-16-16,4-14-36 16,0-9 8-16,7-19-92 15,-2-4-277-15,9-22 84 16</inkml:trace>
        </inkml:traceGroup>
      </inkml:traceGroup>
    </inkml:traceGroup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28D545-3E1A-4785-9F00-35CAE97CD075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057511-911D-40FC-8EBC-D1712C249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573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57511-911D-40FC-8EBC-D1712C249D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71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57511-911D-40FC-8EBC-D1712C249D4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62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57511-911D-40FC-8EBC-D1712C249D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850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57511-911D-40FC-8EBC-D1712C249D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555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57511-911D-40FC-8EBC-D1712C249D4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03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57511-911D-40FC-8EBC-D1712C249D4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3111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57511-911D-40FC-8EBC-D1712C249D4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016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57511-911D-40FC-8EBC-D1712C249D4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9548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57511-911D-40FC-8EBC-D1712C249D4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6054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57511-911D-40FC-8EBC-D1712C249D4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950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57511-911D-40FC-8EBC-D1712C249D4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587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57511-911D-40FC-8EBC-D1712C249D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78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57511-911D-40FC-8EBC-D1712C249D4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72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57511-911D-40FC-8EBC-D1712C249D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435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/>
              <a:t>Janúar 2012 – Allir háskólarnir sjö fá aðgang að Turnitin. Sjóður opinberu háskólanna greiðir fyrir forritið og innleiðingarstjóra í 50% starfi. Samningur rann út 1. nóv 2016.</a:t>
            </a:r>
          </a:p>
          <a:p>
            <a:endParaRPr lang="en-US" sz="1200"/>
          </a:p>
          <a:p>
            <a:r>
              <a:rPr lang="en-US" sz="1200"/>
              <a:t>Janúar 2018 – Skrifað undir 3ja ára samning um landsaðgang Íslands að kerfinu fyrir allt að 30.819 nemendur (gildir til 31. des. 2020). Er á fjárlögum en eingöngu gert ráð fyrir árgjöldum fyrir forritið. Ekki gert ráð fyrir kostnaði vegna utanumhalds eða innleiðingar.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57511-911D-40FC-8EBC-D1712C249D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865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57511-911D-40FC-8EBC-D1712C249D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773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57511-911D-40FC-8EBC-D1712C249D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724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57511-911D-40FC-8EBC-D1712C249D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094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57511-911D-40FC-8EBC-D1712C249D4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018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57511-911D-40FC-8EBC-D1712C249D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254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A9A6B-6370-4D53-9C8A-8E30F8C1AA7D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248E-E012-4C50-8C23-6643153E9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935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A9A6B-6370-4D53-9C8A-8E30F8C1AA7D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248E-E012-4C50-8C23-6643153E9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91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A9A6B-6370-4D53-9C8A-8E30F8C1AA7D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248E-E012-4C50-8C23-6643153E9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58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A9A6B-6370-4D53-9C8A-8E30F8C1AA7D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248E-E012-4C50-8C23-6643153E9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254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A9A6B-6370-4D53-9C8A-8E30F8C1AA7D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248E-E012-4C50-8C23-6643153E9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400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A9A6B-6370-4D53-9C8A-8E30F8C1AA7D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248E-E012-4C50-8C23-6643153E9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12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A9A6B-6370-4D53-9C8A-8E30F8C1AA7D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248E-E012-4C50-8C23-6643153E9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03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A9A6B-6370-4D53-9C8A-8E30F8C1AA7D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248E-E012-4C50-8C23-6643153E9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539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A9A6B-6370-4D53-9C8A-8E30F8C1AA7D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248E-E012-4C50-8C23-6643153E9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984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A9A6B-6370-4D53-9C8A-8E30F8C1AA7D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248E-E012-4C50-8C23-6643153E9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124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A9A6B-6370-4D53-9C8A-8E30F8C1AA7D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248E-E012-4C50-8C23-6643153E9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695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A9A6B-6370-4D53-9C8A-8E30F8C1AA7D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2248E-E012-4C50-8C23-6643153E9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843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13.png"/><Relationship Id="rId1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12" Type="http://schemas.openxmlformats.org/officeDocument/2006/relationships/customXml" Target="../ink/ink7.xml"/><Relationship Id="rId17" Type="http://schemas.openxmlformats.org/officeDocument/2006/relationships/customXml" Target="../ink/ink9.xm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.xml"/><Relationship Id="rId11" Type="http://schemas.openxmlformats.org/officeDocument/2006/relationships/image" Target="../media/image12.png"/><Relationship Id="rId5" Type="http://schemas.openxmlformats.org/officeDocument/2006/relationships/image" Target="../media/image92.png"/><Relationship Id="rId15" Type="http://schemas.openxmlformats.org/officeDocument/2006/relationships/image" Target="../media/image14.png"/><Relationship Id="rId10" Type="http://schemas.openxmlformats.org/officeDocument/2006/relationships/customXml" Target="../ink/ink6.xml"/><Relationship Id="rId4" Type="http://schemas.openxmlformats.org/officeDocument/2006/relationships/customXml" Target="../ink/ink3.xml"/><Relationship Id="rId9" Type="http://schemas.openxmlformats.org/officeDocument/2006/relationships/image" Target="../media/image11.png"/><Relationship Id="rId14" Type="http://schemas.openxmlformats.org/officeDocument/2006/relationships/customXml" Target="../ink/ink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urnitin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customXml" Target="../ink/ink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customXml" Target="../ink/ink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customXml" Target="../ink/ink1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customXml" Target="../ink/ink12.xml"/><Relationship Id="rId10" Type="http://schemas.openxmlformats.org/officeDocument/2006/relationships/image" Target="../media/image20.png"/><Relationship Id="rId4" Type="http://schemas.openxmlformats.org/officeDocument/2006/relationships/hyperlink" Target="https://turnitin.com/" TargetMode="External"/><Relationship Id="rId9" Type="http://schemas.openxmlformats.org/officeDocument/2006/relationships/customXml" Target="../ink/ink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13" Type="http://schemas.openxmlformats.org/officeDocument/2006/relationships/image" Target="../media/image26.png"/><Relationship Id="rId18" Type="http://schemas.openxmlformats.org/officeDocument/2006/relationships/customXml" Target="../ink/ink21.xml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12" Type="http://schemas.openxmlformats.org/officeDocument/2006/relationships/customXml" Target="../ink/ink18.xml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6" Type="http://schemas.openxmlformats.org/officeDocument/2006/relationships/customXml" Target="../ink/ink2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.xml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5" Type="http://schemas.openxmlformats.org/officeDocument/2006/relationships/image" Target="../media/image27.png"/><Relationship Id="rId10" Type="http://schemas.openxmlformats.org/officeDocument/2006/relationships/customXml" Target="../ink/ink17.xml"/><Relationship Id="rId19" Type="http://schemas.openxmlformats.org/officeDocument/2006/relationships/image" Target="../media/image29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Relationship Id="rId14" Type="http://schemas.openxmlformats.org/officeDocument/2006/relationships/customXml" Target="../ink/ink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3.xml"/><Relationship Id="rId5" Type="http://schemas.openxmlformats.org/officeDocument/2006/relationships/image" Target="../media/image31.png"/><Relationship Id="rId4" Type="http://schemas.openxmlformats.org/officeDocument/2006/relationships/customXml" Target="../ink/ink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5.xml"/><Relationship Id="rId5" Type="http://schemas.openxmlformats.org/officeDocument/2006/relationships/image" Target="../media/image35.png"/><Relationship Id="rId4" Type="http://schemas.openxmlformats.org/officeDocument/2006/relationships/customXml" Target="../ink/ink24.xml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13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12" Type="http://schemas.openxmlformats.org/officeDocument/2006/relationships/customXml" Target="../ink/ink3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8.xml"/><Relationship Id="rId11" Type="http://schemas.openxmlformats.org/officeDocument/2006/relationships/image" Target="../media/image42.png"/><Relationship Id="rId5" Type="http://schemas.openxmlformats.org/officeDocument/2006/relationships/image" Target="../media/image39.png"/><Relationship Id="rId10" Type="http://schemas.openxmlformats.org/officeDocument/2006/relationships/customXml" Target="../ink/ink30.xml"/><Relationship Id="rId4" Type="http://schemas.openxmlformats.org/officeDocument/2006/relationships/customXml" Target="../ink/ink27.xml"/><Relationship Id="rId9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4.xml"/><Relationship Id="rId3" Type="http://schemas.openxmlformats.org/officeDocument/2006/relationships/image" Target="../media/image46.png"/><Relationship Id="rId12" Type="http://schemas.openxmlformats.org/officeDocument/2006/relationships/customXml" Target="../ink/ink33.xml"/><Relationship Id="rId7" Type="http://schemas.openxmlformats.org/officeDocument/2006/relationships/image" Target="../media/image48.emf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16.emf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4.emf"/><Relationship Id="rId15" Type="http://schemas.openxmlformats.org/officeDocument/2006/relationships/customXml" Target="../ink/ink35.xml"/><Relationship Id="rId4" Type="http://schemas.openxmlformats.org/officeDocument/2006/relationships/customXml" Target="../ink/ink32.xml"/><Relationship Id="rId14" Type="http://schemas.openxmlformats.org/officeDocument/2006/relationships/image" Target="../media/image11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emf"/><Relationship Id="rId4" Type="http://schemas.openxmlformats.org/officeDocument/2006/relationships/customXml" Target="../ink/ink3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9.xml"/><Relationship Id="rId5" Type="http://schemas.openxmlformats.org/officeDocument/2006/relationships/image" Target="../media/image56.emf"/><Relationship Id="rId4" Type="http://schemas.openxmlformats.org/officeDocument/2006/relationships/customXml" Target="../ink/ink3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.xml"/><Relationship Id="rId3" Type="http://schemas.openxmlformats.org/officeDocument/2006/relationships/image" Target="../media/image51.png"/><Relationship Id="rId7" Type="http://schemas.openxmlformats.org/officeDocument/2006/relationships/image" Target="../media/image60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1.xml"/><Relationship Id="rId5" Type="http://schemas.openxmlformats.org/officeDocument/2006/relationships/image" Target="../media/image59.emf"/><Relationship Id="rId4" Type="http://schemas.openxmlformats.org/officeDocument/2006/relationships/customXml" Target="../ink/ink40.xml"/><Relationship Id="rId9" Type="http://schemas.openxmlformats.org/officeDocument/2006/relationships/image" Target="../media/image61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3.xml"/><Relationship Id="rId5" Type="http://schemas.openxmlformats.org/officeDocument/2006/relationships/hyperlink" Target="https://turnitin.com/" TargetMode="Externa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emf"/><Relationship Id="rId18" Type="http://schemas.openxmlformats.org/officeDocument/2006/relationships/image" Target="../media/image122.emf"/><Relationship Id="rId3" Type="http://schemas.openxmlformats.org/officeDocument/2006/relationships/customXml" Target="../ink/ink44.xml"/><Relationship Id="rId7" Type="http://schemas.openxmlformats.org/officeDocument/2006/relationships/customXml" Target="../ink/ink46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emf"/><Relationship Id="rId11" Type="http://schemas.openxmlformats.org/officeDocument/2006/relationships/customXml" Target="../ink/ink48.xml"/><Relationship Id="rId5" Type="http://schemas.openxmlformats.org/officeDocument/2006/relationships/customXml" Target="../ink/ink45.xml"/><Relationship Id="rId10" Type="http://schemas.openxmlformats.org/officeDocument/2006/relationships/image" Target="../media/image120.emf"/><Relationship Id="rId4" Type="http://schemas.openxmlformats.org/officeDocument/2006/relationships/image" Target="../media/image117.emf"/><Relationship Id="rId9" Type="http://schemas.openxmlformats.org/officeDocument/2006/relationships/customXml" Target="../ink/ink4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2.xml"/><Relationship Id="rId3" Type="http://schemas.openxmlformats.org/officeDocument/2006/relationships/customXml" Target="../ink/ink49.xml"/><Relationship Id="rId7" Type="http://schemas.openxmlformats.org/officeDocument/2006/relationships/image" Target="../media/image124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1.xml"/><Relationship Id="rId5" Type="http://schemas.openxmlformats.org/officeDocument/2006/relationships/image" Target="../media/image123.emf"/><Relationship Id="rId4" Type="http://schemas.openxmlformats.org/officeDocument/2006/relationships/customXml" Target="../ink/ink50.xml"/><Relationship Id="rId9" Type="http://schemas.openxmlformats.org/officeDocument/2006/relationships/image" Target="../media/image125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3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emf"/><Relationship Id="rId5" Type="http://schemas.openxmlformats.org/officeDocument/2006/relationships/customXml" Target="../ink/ink54.xml"/><Relationship Id="rId4" Type="http://schemas.openxmlformats.org/officeDocument/2006/relationships/image" Target="../media/image126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3" Type="http://schemas.openxmlformats.org/officeDocument/2006/relationships/customXml" Target="../ink/ink55.xml"/><Relationship Id="rId7" Type="http://schemas.openxmlformats.org/officeDocument/2006/relationships/customXml" Target="../ink/ink57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emf"/><Relationship Id="rId5" Type="http://schemas.openxmlformats.org/officeDocument/2006/relationships/customXml" Target="../ink/ink56.xml"/><Relationship Id="rId10" Type="http://schemas.openxmlformats.org/officeDocument/2006/relationships/image" Target="../media/image66.emf"/><Relationship Id="rId4" Type="http://schemas.openxmlformats.org/officeDocument/2006/relationships/image" Target="../media/image62.emf"/><Relationship Id="rId9" Type="http://schemas.openxmlformats.org/officeDocument/2006/relationships/customXml" Target="../ink/ink5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turnitin.com/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9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0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openxmlformats.org/officeDocument/2006/relationships/customXml" Target="../ink/ink60.xml"/><Relationship Id="rId7" Type="http://schemas.openxmlformats.org/officeDocument/2006/relationships/customXml" Target="../ink/ink62.xml"/><Relationship Id="rId12" Type="http://schemas.openxmlformats.org/officeDocument/2006/relationships/image" Target="../media/image69.em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emf"/><Relationship Id="rId11" Type="http://schemas.openxmlformats.org/officeDocument/2006/relationships/customXml" Target="../ink/ink64.xml"/><Relationship Id="rId5" Type="http://schemas.openxmlformats.org/officeDocument/2006/relationships/customXml" Target="../ink/ink61.xml"/><Relationship Id="rId10" Type="http://schemas.openxmlformats.org/officeDocument/2006/relationships/image" Target="../media/image68.emf"/><Relationship Id="rId4" Type="http://schemas.openxmlformats.org/officeDocument/2006/relationships/image" Target="../media/image650.emf"/><Relationship Id="rId9" Type="http://schemas.openxmlformats.org/officeDocument/2006/relationships/customXml" Target="../ink/ink6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customXml" Target="../ink/ink67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6.xml"/><Relationship Id="rId5" Type="http://schemas.openxmlformats.org/officeDocument/2006/relationships/image" Target="../media/image530.png"/><Relationship Id="rId4" Type="http://schemas.openxmlformats.org/officeDocument/2006/relationships/customXml" Target="../ink/ink6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customXml" Target="../ink/ink70.xml"/><Relationship Id="rId13" Type="http://schemas.openxmlformats.org/officeDocument/2006/relationships/image" Target="../media/image85.emf"/><Relationship Id="rId3" Type="http://schemas.openxmlformats.org/officeDocument/2006/relationships/image" Target="../media/image77.png"/><Relationship Id="rId7" Type="http://schemas.openxmlformats.org/officeDocument/2006/relationships/image" Target="../media/image82.emf"/><Relationship Id="rId12" Type="http://schemas.openxmlformats.org/officeDocument/2006/relationships/customXml" Target="../ink/ink72.xm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9.xml"/><Relationship Id="rId11" Type="http://schemas.openxmlformats.org/officeDocument/2006/relationships/image" Target="../media/image84.emf"/><Relationship Id="rId5" Type="http://schemas.openxmlformats.org/officeDocument/2006/relationships/image" Target="../media/image81.emf"/><Relationship Id="rId10" Type="http://schemas.openxmlformats.org/officeDocument/2006/relationships/customXml" Target="../ink/ink71.xml"/><Relationship Id="rId4" Type="http://schemas.openxmlformats.org/officeDocument/2006/relationships/customXml" Target="../ink/ink68.xml"/><Relationship Id="rId9" Type="http://schemas.openxmlformats.org/officeDocument/2006/relationships/image" Target="../media/image83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13" Type="http://schemas.openxmlformats.org/officeDocument/2006/relationships/customXml" Target="../ink/ink78.xml"/><Relationship Id="rId18" Type="http://schemas.openxmlformats.org/officeDocument/2006/relationships/image" Target="../media/image97.emf"/><Relationship Id="rId3" Type="http://schemas.openxmlformats.org/officeDocument/2006/relationships/customXml" Target="../ink/ink73.xml"/><Relationship Id="rId7" Type="http://schemas.openxmlformats.org/officeDocument/2006/relationships/customXml" Target="../ink/ink75.xml"/><Relationship Id="rId12" Type="http://schemas.openxmlformats.org/officeDocument/2006/relationships/image" Target="../media/image94.emf"/><Relationship Id="rId17" Type="http://schemas.openxmlformats.org/officeDocument/2006/relationships/customXml" Target="../ink/ink80.xml"/><Relationship Id="rId2" Type="http://schemas.openxmlformats.org/officeDocument/2006/relationships/image" Target="../media/image85.png"/><Relationship Id="rId16" Type="http://schemas.openxmlformats.org/officeDocument/2006/relationships/image" Target="../media/image96.emf"/><Relationship Id="rId20" Type="http://schemas.openxmlformats.org/officeDocument/2006/relationships/image" Target="../media/image9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emf"/><Relationship Id="rId11" Type="http://schemas.openxmlformats.org/officeDocument/2006/relationships/customXml" Target="../ink/ink77.xml"/><Relationship Id="rId5" Type="http://schemas.openxmlformats.org/officeDocument/2006/relationships/customXml" Target="../ink/ink74.xml"/><Relationship Id="rId15" Type="http://schemas.openxmlformats.org/officeDocument/2006/relationships/customXml" Target="../ink/ink79.xml"/><Relationship Id="rId10" Type="http://schemas.openxmlformats.org/officeDocument/2006/relationships/image" Target="../media/image93.emf"/><Relationship Id="rId19" Type="http://schemas.openxmlformats.org/officeDocument/2006/relationships/customXml" Target="../ink/ink81.xml"/><Relationship Id="rId4" Type="http://schemas.openxmlformats.org/officeDocument/2006/relationships/image" Target="../media/image90.emf"/><Relationship Id="rId9" Type="http://schemas.openxmlformats.org/officeDocument/2006/relationships/customXml" Target="../ink/ink76.xml"/><Relationship Id="rId14" Type="http://schemas.openxmlformats.org/officeDocument/2006/relationships/image" Target="../media/image95.e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emf"/><Relationship Id="rId3" Type="http://schemas.openxmlformats.org/officeDocument/2006/relationships/customXml" Target="../ink/ink82.xml"/><Relationship Id="rId7" Type="http://schemas.openxmlformats.org/officeDocument/2006/relationships/customXml" Target="../ink/ink84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emf"/><Relationship Id="rId5" Type="http://schemas.openxmlformats.org/officeDocument/2006/relationships/customXml" Target="../ink/ink83.xml"/><Relationship Id="rId4" Type="http://schemas.openxmlformats.org/officeDocument/2006/relationships/image" Target="../media/image100.e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3" Type="http://schemas.openxmlformats.org/officeDocument/2006/relationships/customXml" Target="../ink/ink85.xml"/><Relationship Id="rId7" Type="http://schemas.openxmlformats.org/officeDocument/2006/relationships/customXml" Target="../ink/ink87.xm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emf"/><Relationship Id="rId5" Type="http://schemas.openxmlformats.org/officeDocument/2006/relationships/customXml" Target="../ink/ink86.xml"/><Relationship Id="rId10" Type="http://schemas.openxmlformats.org/officeDocument/2006/relationships/image" Target="../media/image107.emf"/><Relationship Id="rId4" Type="http://schemas.openxmlformats.org/officeDocument/2006/relationships/image" Target="../media/image104.emf"/><Relationship Id="rId9" Type="http://schemas.openxmlformats.org/officeDocument/2006/relationships/customXml" Target="../ink/ink88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emf"/><Relationship Id="rId13" Type="http://schemas.openxmlformats.org/officeDocument/2006/relationships/customXml" Target="../ink/ink94.xml"/><Relationship Id="rId18" Type="http://schemas.openxmlformats.org/officeDocument/2006/relationships/image" Target="../media/image129.emf"/><Relationship Id="rId26" Type="http://schemas.openxmlformats.org/officeDocument/2006/relationships/image" Target="../media/image133.emf"/><Relationship Id="rId3" Type="http://schemas.openxmlformats.org/officeDocument/2006/relationships/customXml" Target="../ink/ink89.xml"/><Relationship Id="rId21" Type="http://schemas.openxmlformats.org/officeDocument/2006/relationships/customXml" Target="../ink/ink98.xml"/><Relationship Id="rId34" Type="http://schemas.openxmlformats.org/officeDocument/2006/relationships/image" Target="../media/image137.emf"/><Relationship Id="rId7" Type="http://schemas.openxmlformats.org/officeDocument/2006/relationships/customXml" Target="../ink/ink91.xml"/><Relationship Id="rId12" Type="http://schemas.openxmlformats.org/officeDocument/2006/relationships/image" Target="../media/image113.emf"/><Relationship Id="rId17" Type="http://schemas.openxmlformats.org/officeDocument/2006/relationships/customXml" Target="../ink/ink96.xml"/><Relationship Id="rId25" Type="http://schemas.openxmlformats.org/officeDocument/2006/relationships/customXml" Target="../ink/ink100.xml"/><Relationship Id="rId33" Type="http://schemas.openxmlformats.org/officeDocument/2006/relationships/customXml" Target="../ink/ink104.xml"/><Relationship Id="rId2" Type="http://schemas.openxmlformats.org/officeDocument/2006/relationships/image" Target="../media/image88.png"/><Relationship Id="rId16" Type="http://schemas.openxmlformats.org/officeDocument/2006/relationships/image" Target="../media/image128.emf"/><Relationship Id="rId20" Type="http://schemas.openxmlformats.org/officeDocument/2006/relationships/image" Target="../media/image130.emf"/><Relationship Id="rId29" Type="http://schemas.openxmlformats.org/officeDocument/2006/relationships/customXml" Target="../ink/ink10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emf"/><Relationship Id="rId11" Type="http://schemas.openxmlformats.org/officeDocument/2006/relationships/customXml" Target="../ink/ink93.xml"/><Relationship Id="rId24" Type="http://schemas.openxmlformats.org/officeDocument/2006/relationships/image" Target="../media/image132.emf"/><Relationship Id="rId32" Type="http://schemas.openxmlformats.org/officeDocument/2006/relationships/image" Target="../media/image136.emf"/><Relationship Id="rId5" Type="http://schemas.openxmlformats.org/officeDocument/2006/relationships/customXml" Target="../ink/ink90.xml"/><Relationship Id="rId15" Type="http://schemas.openxmlformats.org/officeDocument/2006/relationships/customXml" Target="../ink/ink95.xml"/><Relationship Id="rId23" Type="http://schemas.openxmlformats.org/officeDocument/2006/relationships/customXml" Target="../ink/ink99.xml"/><Relationship Id="rId28" Type="http://schemas.openxmlformats.org/officeDocument/2006/relationships/image" Target="../media/image134.emf"/><Relationship Id="rId10" Type="http://schemas.openxmlformats.org/officeDocument/2006/relationships/image" Target="../media/image112.emf"/><Relationship Id="rId19" Type="http://schemas.openxmlformats.org/officeDocument/2006/relationships/customXml" Target="../ink/ink97.xml"/><Relationship Id="rId31" Type="http://schemas.openxmlformats.org/officeDocument/2006/relationships/customXml" Target="../ink/ink103.xml"/><Relationship Id="rId4" Type="http://schemas.openxmlformats.org/officeDocument/2006/relationships/image" Target="../media/image109.emf"/><Relationship Id="rId9" Type="http://schemas.openxmlformats.org/officeDocument/2006/relationships/customXml" Target="../ink/ink92.xml"/><Relationship Id="rId14" Type="http://schemas.openxmlformats.org/officeDocument/2006/relationships/image" Target="../media/image121.emf"/><Relationship Id="rId22" Type="http://schemas.openxmlformats.org/officeDocument/2006/relationships/image" Target="../media/image131.emf"/><Relationship Id="rId27" Type="http://schemas.openxmlformats.org/officeDocument/2006/relationships/customXml" Target="../ink/ink101.xml"/><Relationship Id="rId30" Type="http://schemas.openxmlformats.org/officeDocument/2006/relationships/image" Target="../media/image135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5.xm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emf"/><Relationship Id="rId5" Type="http://schemas.openxmlformats.org/officeDocument/2006/relationships/customXml" Target="../ink/ink106.xml"/><Relationship Id="rId4" Type="http://schemas.openxmlformats.org/officeDocument/2006/relationships/image" Target="../media/image139.em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5" Type="http://schemas.openxmlformats.org/officeDocument/2006/relationships/image" Target="../media/image6.png"/><Relationship Id="rId4" Type="http://schemas.openxmlformats.org/officeDocument/2006/relationships/customXml" Target="../ink/ink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turnitin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b="1"/>
              <a:t>Turnitin Feedback Studio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586" y="3592278"/>
            <a:ext cx="11723914" cy="3151421"/>
          </a:xfrm>
        </p:spPr>
        <p:txBody>
          <a:bodyPr>
            <a:normAutofit/>
          </a:bodyPr>
          <a:lstStyle/>
          <a:p>
            <a:r>
              <a:rPr lang="en-US" sz="3300"/>
              <a:t>Kennsluþing Heilbrigðisvísindasviðs Háskóla Íslands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11. desember 2019</a:t>
            </a:r>
          </a:p>
          <a:p>
            <a:r>
              <a:rPr lang="is-IS" altLang="en-US">
                <a:ea typeface="ＭＳ Ｐゴシック" panose="020B0600070205080204" pitchFamily="34" charset="-128"/>
                <a:hlinkClick r:id="rId3"/>
              </a:rPr>
              <a:t>CC BY 4.0 </a:t>
            </a:r>
            <a:r>
              <a:rPr lang="is-IS" altLang="en-US">
                <a:ea typeface="ＭＳ Ｐゴシック" panose="020B0600070205080204" pitchFamily="34" charset="-128"/>
              </a:rPr>
              <a:t>- </a:t>
            </a:r>
            <a:r>
              <a:rPr lang="en-US"/>
              <a:t>Sigurbjörg Jóhannesdóttir</a:t>
            </a:r>
          </a:p>
          <a:p>
            <a:r>
              <a:rPr lang="en-US"/>
              <a:t>kennsluráðgjafi Kennslumiðstöð HÍ</a:t>
            </a:r>
          </a:p>
        </p:txBody>
      </p:sp>
      <p:pic>
        <p:nvPicPr>
          <p:cNvPr id="4" name="Picture 3" descr="hi_ppt_toppar_rektorsblar-stor_1024px.png">
            <a:extLst>
              <a:ext uri="{FF2B5EF4-FFF2-40B4-BE49-F238E27FC236}">
                <a16:creationId xmlns:a16="http://schemas.microsoft.com/office/drawing/2014/main" id="{5714C53F-0581-644F-8B26-1AF77955BD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2191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608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F6A47F-B431-5641-B3FB-86AF1B31C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6773"/>
            <a:ext cx="12363321" cy="38654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0019" y="556039"/>
            <a:ext cx="11143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solidFill>
                  <a:srgbClr val="002060"/>
                </a:solidFill>
              </a:rPr>
              <a:t>Dæmi um </a:t>
            </a:r>
            <a:r>
              <a:rPr lang="en-US" sz="2800" smtClean="0">
                <a:solidFill>
                  <a:srgbClr val="002060"/>
                </a:solidFill>
              </a:rPr>
              <a:t>ritskimunarhólf </a:t>
            </a:r>
            <a:r>
              <a:rPr lang="en-US" sz="2800" smtClean="0">
                <a:solidFill>
                  <a:srgbClr val="002060"/>
                </a:solidFill>
              </a:rPr>
              <a:t>sem kennari setti upp fyrir sína nemendur</a:t>
            </a:r>
            <a:endParaRPr lang="en-US" sz="280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49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6F218-2382-EF45-BE65-010BFEF3B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819" y="1059527"/>
            <a:ext cx="5306084" cy="5227443"/>
          </a:xfrm>
        </p:spPr>
        <p:txBody>
          <a:bodyPr anchor="ctr">
            <a:noAutofit/>
          </a:bodyPr>
          <a:lstStyle/>
          <a:p>
            <a:r>
              <a:rPr lang="en-US" sz="3373" dirty="0" err="1">
                <a:solidFill>
                  <a:srgbClr val="000000"/>
                </a:solidFill>
              </a:rPr>
              <a:t>athuga</a:t>
            </a:r>
            <a:r>
              <a:rPr lang="en-US" sz="3373" dirty="0">
                <a:solidFill>
                  <a:srgbClr val="000000"/>
                </a:solidFill>
              </a:rPr>
              <a:t> </a:t>
            </a:r>
            <a:r>
              <a:rPr lang="en-US" sz="3373" dirty="0" err="1">
                <a:solidFill>
                  <a:srgbClr val="000000"/>
                </a:solidFill>
              </a:rPr>
              <a:t>hvort</a:t>
            </a:r>
            <a:r>
              <a:rPr lang="en-US" sz="3373" dirty="0">
                <a:solidFill>
                  <a:srgbClr val="000000"/>
                </a:solidFill>
              </a:rPr>
              <a:t> </a:t>
            </a:r>
            <a:r>
              <a:rPr lang="en-US" sz="3373" dirty="0" err="1">
                <a:solidFill>
                  <a:srgbClr val="000000"/>
                </a:solidFill>
              </a:rPr>
              <a:t>séu</a:t>
            </a:r>
            <a:r>
              <a:rPr lang="en-US" sz="3373" dirty="0">
                <a:solidFill>
                  <a:srgbClr val="000000"/>
                </a:solidFill>
              </a:rPr>
              <a:t> </a:t>
            </a:r>
            <a:r>
              <a:rPr lang="en-US" sz="3373" dirty="0" err="1">
                <a:solidFill>
                  <a:srgbClr val="000000"/>
                </a:solidFill>
              </a:rPr>
              <a:t>samsvaranir</a:t>
            </a:r>
            <a:r>
              <a:rPr lang="en-US" sz="3373" dirty="0">
                <a:solidFill>
                  <a:srgbClr val="000000"/>
                </a:solidFill>
              </a:rPr>
              <a:t> </a:t>
            </a:r>
            <a:r>
              <a:rPr lang="en-US" sz="3373" dirty="0" err="1">
                <a:solidFill>
                  <a:srgbClr val="000000"/>
                </a:solidFill>
              </a:rPr>
              <a:t>við</a:t>
            </a:r>
            <a:r>
              <a:rPr lang="en-US" sz="3373" dirty="0">
                <a:solidFill>
                  <a:srgbClr val="000000"/>
                </a:solidFill>
              </a:rPr>
              <a:t> </a:t>
            </a:r>
            <a:r>
              <a:rPr lang="en-US" sz="3373" dirty="0" err="1">
                <a:solidFill>
                  <a:srgbClr val="000000"/>
                </a:solidFill>
              </a:rPr>
              <a:t>áður</a:t>
            </a:r>
            <a:r>
              <a:rPr lang="en-US" sz="3373" dirty="0">
                <a:solidFill>
                  <a:srgbClr val="000000"/>
                </a:solidFill>
              </a:rPr>
              <a:t> </a:t>
            </a:r>
            <a:r>
              <a:rPr lang="en-US" sz="3373" dirty="0" err="1">
                <a:solidFill>
                  <a:srgbClr val="000000"/>
                </a:solidFill>
              </a:rPr>
              <a:t>útgefna</a:t>
            </a:r>
            <a:r>
              <a:rPr lang="en-US" sz="3373" dirty="0">
                <a:solidFill>
                  <a:srgbClr val="000000"/>
                </a:solidFill>
              </a:rPr>
              <a:t> </a:t>
            </a:r>
            <a:r>
              <a:rPr lang="en-US" sz="3373" dirty="0" err="1">
                <a:solidFill>
                  <a:srgbClr val="000000"/>
                </a:solidFill>
              </a:rPr>
              <a:t>texta</a:t>
            </a:r>
            <a:r>
              <a:rPr lang="en-US" sz="3373" dirty="0">
                <a:solidFill>
                  <a:srgbClr val="000000"/>
                </a:solidFill>
              </a:rPr>
              <a:t>, </a:t>
            </a:r>
            <a:r>
              <a:rPr lang="en-US" sz="3373" dirty="0" err="1">
                <a:solidFill>
                  <a:srgbClr val="000000"/>
                </a:solidFill>
              </a:rPr>
              <a:t>fræðigreinar</a:t>
            </a:r>
            <a:r>
              <a:rPr lang="en-US" sz="3373" dirty="0">
                <a:solidFill>
                  <a:srgbClr val="000000"/>
                </a:solidFill>
              </a:rPr>
              <a:t>, </a:t>
            </a:r>
            <a:r>
              <a:rPr lang="en-US" sz="3373" dirty="0" err="1">
                <a:solidFill>
                  <a:srgbClr val="000000"/>
                </a:solidFill>
              </a:rPr>
              <a:t>greinar</a:t>
            </a:r>
            <a:r>
              <a:rPr lang="en-US" sz="3373" dirty="0">
                <a:solidFill>
                  <a:srgbClr val="000000"/>
                </a:solidFill>
              </a:rPr>
              <a:t>, </a:t>
            </a:r>
            <a:r>
              <a:rPr lang="en-US" sz="3373" dirty="0" err="1">
                <a:solidFill>
                  <a:srgbClr val="000000"/>
                </a:solidFill>
              </a:rPr>
              <a:t>bækur</a:t>
            </a:r>
            <a:r>
              <a:rPr lang="en-US" sz="3373" dirty="0">
                <a:solidFill>
                  <a:srgbClr val="000000"/>
                </a:solidFill>
              </a:rPr>
              <a:t>, </a:t>
            </a:r>
            <a:r>
              <a:rPr lang="en-US" sz="3373" dirty="0" err="1">
                <a:solidFill>
                  <a:srgbClr val="000000"/>
                </a:solidFill>
              </a:rPr>
              <a:t>umfjallanir</a:t>
            </a:r>
            <a:r>
              <a:rPr lang="en-US" sz="3373" dirty="0">
                <a:solidFill>
                  <a:srgbClr val="000000"/>
                </a:solidFill>
              </a:rPr>
              <a:t>, </a:t>
            </a:r>
            <a:r>
              <a:rPr lang="en-US" sz="3373" dirty="0" err="1">
                <a:solidFill>
                  <a:srgbClr val="000000"/>
                </a:solidFill>
              </a:rPr>
              <a:t>blogg</a:t>
            </a:r>
            <a:r>
              <a:rPr lang="en-US" sz="3373" dirty="0">
                <a:solidFill>
                  <a:srgbClr val="000000"/>
                </a:solidFill>
              </a:rPr>
              <a:t>, </a:t>
            </a:r>
            <a:r>
              <a:rPr lang="en-US" sz="3373" dirty="0" err="1">
                <a:solidFill>
                  <a:srgbClr val="000000"/>
                </a:solidFill>
              </a:rPr>
              <a:t>vefsíður</a:t>
            </a:r>
            <a:r>
              <a:rPr lang="en-US" sz="3373" dirty="0">
                <a:solidFill>
                  <a:srgbClr val="000000"/>
                </a:solidFill>
              </a:rPr>
              <a:t>,  </a:t>
            </a:r>
            <a:r>
              <a:rPr lang="en-US" sz="3373" dirty="0" err="1">
                <a:solidFill>
                  <a:srgbClr val="000000"/>
                </a:solidFill>
              </a:rPr>
              <a:t>nemendaritgerðir</a:t>
            </a:r>
            <a:r>
              <a:rPr lang="en-US" sz="3373" dirty="0">
                <a:solidFill>
                  <a:srgbClr val="000000"/>
                </a:solidFill>
              </a:rPr>
              <a:t> </a:t>
            </a:r>
            <a:r>
              <a:rPr lang="en-US" sz="3373" dirty="0" err="1">
                <a:solidFill>
                  <a:srgbClr val="000000"/>
                </a:solidFill>
              </a:rPr>
              <a:t>o.fl</a:t>
            </a:r>
            <a:r>
              <a:rPr lang="en-US" sz="3373" dirty="0">
                <a:solidFill>
                  <a:srgbClr val="000000"/>
                </a:solidFill>
              </a:rPr>
              <a:t>.</a:t>
            </a:r>
          </a:p>
          <a:p>
            <a:r>
              <a:rPr lang="en-US" sz="3373" dirty="0" err="1">
                <a:solidFill>
                  <a:srgbClr val="000000"/>
                </a:solidFill>
              </a:rPr>
              <a:t>veita</a:t>
            </a:r>
            <a:r>
              <a:rPr lang="en-US" sz="3373" dirty="0">
                <a:solidFill>
                  <a:srgbClr val="000000"/>
                </a:solidFill>
              </a:rPr>
              <a:t> </a:t>
            </a:r>
            <a:r>
              <a:rPr lang="en-US" sz="3373" dirty="0" err="1">
                <a:solidFill>
                  <a:srgbClr val="000000"/>
                </a:solidFill>
              </a:rPr>
              <a:t>nemendum</a:t>
            </a:r>
            <a:r>
              <a:rPr lang="en-US" sz="3373" dirty="0">
                <a:solidFill>
                  <a:srgbClr val="000000"/>
                </a:solidFill>
              </a:rPr>
              <a:t> </a:t>
            </a:r>
            <a:r>
              <a:rPr lang="en-US" sz="3373" dirty="0" err="1">
                <a:solidFill>
                  <a:srgbClr val="000000"/>
                </a:solidFill>
              </a:rPr>
              <a:t>endurgjöf</a:t>
            </a:r>
            <a:endParaRPr lang="en-US" sz="3373" dirty="0">
              <a:solidFill>
                <a:srgbClr val="000000"/>
              </a:solidFill>
            </a:endParaRPr>
          </a:p>
          <a:p>
            <a:r>
              <a:rPr lang="en-US" sz="3373" dirty="0" err="1">
                <a:solidFill>
                  <a:srgbClr val="000000"/>
                </a:solidFill>
              </a:rPr>
              <a:t>gefa</a:t>
            </a:r>
            <a:r>
              <a:rPr lang="en-US" sz="3373" dirty="0">
                <a:solidFill>
                  <a:srgbClr val="000000"/>
                </a:solidFill>
              </a:rPr>
              <a:t> </a:t>
            </a:r>
            <a:r>
              <a:rPr lang="en-US" sz="3373" dirty="0" err="1">
                <a:solidFill>
                  <a:srgbClr val="000000"/>
                </a:solidFill>
              </a:rPr>
              <a:t>einkunnir</a:t>
            </a:r>
            <a:endParaRPr lang="en-US" sz="3373" dirty="0">
              <a:solidFill>
                <a:srgbClr val="000000"/>
              </a:solidFill>
            </a:endParaRPr>
          </a:p>
          <a:p>
            <a:r>
              <a:rPr lang="en-US" sz="3373" dirty="0">
                <a:solidFill>
                  <a:srgbClr val="000000"/>
                </a:solidFill>
              </a:rPr>
              <a:t>nota </a:t>
            </a:r>
            <a:r>
              <a:rPr lang="en-US" sz="3373" dirty="0" err="1">
                <a:solidFill>
                  <a:srgbClr val="000000"/>
                </a:solidFill>
              </a:rPr>
              <a:t>jafningjamat</a:t>
            </a:r>
            <a:endParaRPr lang="en-US" sz="3373" dirty="0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2F8E32-5487-C44C-AE1F-FBB4C090001C}"/>
              </a:ext>
            </a:extLst>
          </p:cNvPr>
          <p:cNvSpPr txBox="1"/>
          <p:nvPr/>
        </p:nvSpPr>
        <p:spPr>
          <a:xfrm>
            <a:off x="563761" y="2079674"/>
            <a:ext cx="3305850" cy="2399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48" dirty="0"/>
              <a:t>Feedback Studio </a:t>
            </a:r>
            <a:r>
              <a:rPr lang="en-US" sz="3748" dirty="0" err="1"/>
              <a:t>er</a:t>
            </a:r>
            <a:r>
              <a:rPr lang="en-US" sz="3748" dirty="0"/>
              <a:t> </a:t>
            </a:r>
            <a:r>
              <a:rPr lang="en-US" sz="3748" dirty="0" err="1"/>
              <a:t>safn</a:t>
            </a:r>
            <a:r>
              <a:rPr lang="en-US" sz="3748" dirty="0"/>
              <a:t> </a:t>
            </a:r>
            <a:r>
              <a:rPr lang="en-US" sz="3748" dirty="0" err="1"/>
              <a:t>verkfæra</a:t>
            </a:r>
            <a:r>
              <a:rPr lang="en-US" sz="3748" dirty="0"/>
              <a:t> </a:t>
            </a:r>
            <a:r>
              <a:rPr lang="en-US" sz="3748" dirty="0" err="1"/>
              <a:t>til</a:t>
            </a:r>
            <a:r>
              <a:rPr lang="en-US" sz="3748" dirty="0"/>
              <a:t> </a:t>
            </a:r>
            <a:r>
              <a:rPr lang="en-US" sz="3748" dirty="0" err="1"/>
              <a:t>að</a:t>
            </a:r>
            <a:r>
              <a:rPr lang="en-US" sz="3748" dirty="0"/>
              <a:t>:</a:t>
            </a:r>
          </a:p>
          <a:p>
            <a:endParaRPr lang="en-US" sz="3748" dirty="0"/>
          </a:p>
        </p:txBody>
      </p:sp>
      <p:pic>
        <p:nvPicPr>
          <p:cNvPr id="11" name="Picture 10" descr="hi_ppt_toppar_rektosblar_1024.png">
            <a:extLst>
              <a:ext uri="{FF2B5EF4-FFF2-40B4-BE49-F238E27FC236}">
                <a16:creationId xmlns:a16="http://schemas.microsoft.com/office/drawing/2014/main" id="{760ABDA6-1EAD-9041-A87B-1BC98DAED5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059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420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6795C02-0769-5B40-8327-D02EDCF61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752"/>
            <a:ext cx="12192000" cy="96603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9AF37DB-10EB-2B42-A944-3494A7D7D2A6}"/>
                  </a:ext>
                </a:extLst>
              </p14:cNvPr>
              <p14:cNvContentPartPr/>
              <p14:nvPr/>
            </p14:nvContentPartPr>
            <p14:xfrm>
              <a:off x="5713665" y="4300187"/>
              <a:ext cx="1695963" cy="20138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9AF37DB-10EB-2B42-A944-3494A7D7D2A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75521" y="4262068"/>
                <a:ext cx="1771891" cy="2772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E59ACE7-04E6-5040-A870-EFFF0404BE89}"/>
                  </a:ext>
                </a:extLst>
              </p14:cNvPr>
              <p14:cNvContentPartPr/>
              <p14:nvPr/>
            </p14:nvContentPartPr>
            <p14:xfrm>
              <a:off x="4779324" y="4468113"/>
              <a:ext cx="906271" cy="114218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E59ACE7-04E6-5040-A870-EFFF0404BE8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41158" y="4430040"/>
                <a:ext cx="982244" cy="190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E17DAC0-F89E-1247-B79D-00D1A3C74F0B}"/>
                  </a:ext>
                </a:extLst>
              </p14:cNvPr>
              <p14:cNvContentPartPr/>
              <p14:nvPr/>
            </p14:nvContentPartPr>
            <p14:xfrm>
              <a:off x="4491865" y="5624671"/>
              <a:ext cx="510580" cy="522327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E17DAC0-F89E-1247-B79D-00D1A3C74F0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53698" y="5586592"/>
                <a:ext cx="586555" cy="5981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A57F1CB-77C9-6A45-B075-6FA1A01B9656}"/>
                  </a:ext>
                </a:extLst>
              </p14:cNvPr>
              <p14:cNvContentPartPr/>
              <p14:nvPr/>
            </p14:nvContentPartPr>
            <p14:xfrm>
              <a:off x="4942061" y="5715513"/>
              <a:ext cx="2819170" cy="114218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A57F1CB-77C9-6A45-B075-6FA1A01B965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03886" y="5676955"/>
                <a:ext cx="2895159" cy="1909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E76957B-31CD-F446-8089-467131DBF71B}"/>
                  </a:ext>
                </a:extLst>
              </p14:cNvPr>
              <p14:cNvContentPartPr/>
              <p14:nvPr/>
            </p14:nvContentPartPr>
            <p14:xfrm>
              <a:off x="7960127" y="3871025"/>
              <a:ext cx="2309605" cy="1885578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E76957B-31CD-F446-8089-467131DBF71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41045" y="3851942"/>
                <a:ext cx="2347408" cy="19233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D55871A-CF9B-9C4A-B8F9-364AEC6B2D1F}"/>
                  </a:ext>
                </a:extLst>
              </p14:cNvPr>
              <p14:cNvContentPartPr/>
              <p14:nvPr/>
            </p14:nvContentPartPr>
            <p14:xfrm>
              <a:off x="4602333" y="4366447"/>
              <a:ext cx="451445" cy="447518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D55871A-CF9B-9C4A-B8F9-364AEC6B2D1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564294" y="4328497"/>
                <a:ext cx="527164" cy="523059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AE63229C-BE90-6642-BCC9-5C3192EC3F0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30" y="3886381"/>
            <a:ext cx="3403069" cy="27886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66539FA-A1BF-DF46-8C1D-A5D3FCEC7333}"/>
                  </a:ext>
                </a:extLst>
              </p14:cNvPr>
              <p14:cNvContentPartPr/>
              <p14:nvPr/>
            </p14:nvContentPartPr>
            <p14:xfrm>
              <a:off x="3758867" y="471875"/>
              <a:ext cx="1465995" cy="3326321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66539FA-A1BF-DF46-8C1D-A5D3FCEC733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44470" y="457474"/>
                <a:ext cx="1494070" cy="3354403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FBB9643-ABA5-0A49-9232-1741D74D65B4}"/>
              </a:ext>
            </a:extLst>
          </p:cNvPr>
          <p:cNvSpPr txBox="1"/>
          <p:nvPr/>
        </p:nvSpPr>
        <p:spPr>
          <a:xfrm>
            <a:off x="7169722" y="262807"/>
            <a:ext cx="47940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FF0000"/>
                </a:solidFill>
              </a:rPr>
              <a:t>Það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eru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þrír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notendaaðgangar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</a:p>
          <a:p>
            <a:r>
              <a:rPr lang="en-US" sz="2800" dirty="0" err="1">
                <a:solidFill>
                  <a:srgbClr val="FF0000"/>
                </a:solidFill>
              </a:rPr>
              <a:t>í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Turnitin</a:t>
            </a:r>
            <a:r>
              <a:rPr lang="en-US" sz="2800" dirty="0">
                <a:solidFill>
                  <a:srgbClr val="FF0000"/>
                </a:solidFill>
              </a:rPr>
              <a:t> Feedback Studio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CBC8A7-6936-AE4E-BCAA-9CFA90DE9BD1}"/>
              </a:ext>
            </a:extLst>
          </p:cNvPr>
          <p:cNvSpPr txBox="1"/>
          <p:nvPr/>
        </p:nvSpPr>
        <p:spPr>
          <a:xfrm rot="21163202">
            <a:off x="4652798" y="2298284"/>
            <a:ext cx="549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err="1">
                <a:solidFill>
                  <a:srgbClr val="FF0000"/>
                </a:solidFill>
              </a:rPr>
              <a:t>Kennarar</a:t>
            </a:r>
            <a:endParaRPr 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01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1655" y="1256071"/>
            <a:ext cx="10515600" cy="71713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Kennaraaðgangur</a:t>
            </a:r>
            <a:r>
              <a:rPr lang="en-US" dirty="0"/>
              <a:t> </a:t>
            </a:r>
            <a:r>
              <a:rPr lang="en-US" dirty="0" err="1"/>
              <a:t>að</a:t>
            </a:r>
            <a:r>
              <a:rPr lang="en-US" dirty="0"/>
              <a:t> Feedback Studio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hi_ppt_toppar_rektosblar_1024.png">
            <a:extLst>
              <a:ext uri="{FF2B5EF4-FFF2-40B4-BE49-F238E27FC236}">
                <a16:creationId xmlns:a16="http://schemas.microsoft.com/office/drawing/2014/main" id="{760ABDA6-1EAD-9041-A87B-1BC98DAED5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059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2097814-D210-754E-B283-61EE85AA582B}"/>
              </a:ext>
            </a:extLst>
          </p:cNvPr>
          <p:cNvSpPr txBox="1">
            <a:spLocks/>
          </p:cNvSpPr>
          <p:nvPr/>
        </p:nvSpPr>
        <p:spPr>
          <a:xfrm>
            <a:off x="2517790" y="1883410"/>
            <a:ext cx="9374909" cy="46282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b="1" dirty="0" err="1"/>
              <a:t>Í</a:t>
            </a:r>
            <a:r>
              <a:rPr lang="en-US" sz="3000" b="1" dirty="0"/>
              <a:t> </a:t>
            </a:r>
            <a:r>
              <a:rPr lang="en-US" sz="3000" b="1" dirty="0" err="1"/>
              <a:t>gegnum</a:t>
            </a:r>
            <a:r>
              <a:rPr lang="en-US" sz="3000" b="1" dirty="0"/>
              <a:t> </a:t>
            </a:r>
            <a:r>
              <a:rPr lang="en-US" sz="3000" b="1" dirty="0">
                <a:hlinkClick r:id="rId3"/>
              </a:rPr>
              <a:t>https://turnitin.com</a:t>
            </a:r>
            <a:endParaRPr lang="en-US" sz="3000" b="1" dirty="0"/>
          </a:p>
          <a:p>
            <a:r>
              <a:rPr lang="en-US" sz="2000" dirty="0" err="1"/>
              <a:t>stofna</a:t>
            </a:r>
            <a:r>
              <a:rPr lang="en-US" sz="2000" dirty="0"/>
              <a:t> </a:t>
            </a:r>
            <a:r>
              <a:rPr lang="en-US" sz="2000" dirty="0" err="1"/>
              <a:t>námskeið</a:t>
            </a: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     (Nota </a:t>
            </a:r>
            <a:r>
              <a:rPr lang="en-US" sz="2000" dirty="0" err="1"/>
              <a:t>númer</a:t>
            </a:r>
            <a:r>
              <a:rPr lang="en-US" sz="2000" dirty="0"/>
              <a:t> </a:t>
            </a:r>
            <a:r>
              <a:rPr lang="en-US" sz="2000" dirty="0" err="1"/>
              <a:t>og</a:t>
            </a:r>
            <a:r>
              <a:rPr lang="en-US" sz="2000" dirty="0"/>
              <a:t> </a:t>
            </a:r>
            <a:r>
              <a:rPr lang="en-US" sz="2000" dirty="0" err="1"/>
              <a:t>heiti</a:t>
            </a:r>
            <a:r>
              <a:rPr lang="en-US" sz="2000" dirty="0"/>
              <a:t> </a:t>
            </a:r>
            <a:r>
              <a:rPr lang="en-US" sz="2000" dirty="0" err="1"/>
              <a:t>námskeiðs</a:t>
            </a:r>
            <a:r>
              <a:rPr lang="en-US" sz="2000" dirty="0"/>
              <a:t>)</a:t>
            </a:r>
          </a:p>
          <a:p>
            <a:r>
              <a:rPr lang="en-US" sz="2000" dirty="0" err="1"/>
              <a:t>setja</a:t>
            </a:r>
            <a:r>
              <a:rPr lang="en-US" sz="2000" dirty="0"/>
              <a:t>  </a:t>
            </a:r>
            <a:r>
              <a:rPr lang="en-US" sz="2000" dirty="0" err="1"/>
              <a:t>nemendur</a:t>
            </a:r>
            <a:r>
              <a:rPr lang="en-US" sz="2000" dirty="0"/>
              <a:t> inn </a:t>
            </a:r>
            <a:r>
              <a:rPr lang="en-US" sz="2000" dirty="0" err="1"/>
              <a:t>í</a:t>
            </a:r>
            <a:r>
              <a:rPr lang="en-US" sz="2000" dirty="0"/>
              <a:t> </a:t>
            </a:r>
            <a:r>
              <a:rPr lang="en-US" sz="2000" dirty="0" err="1"/>
              <a:t>námskeiðið</a:t>
            </a:r>
            <a:r>
              <a:rPr lang="en-US" sz="2000" dirty="0"/>
              <a:t> </a:t>
            </a:r>
            <a:r>
              <a:rPr lang="en-US" sz="2000" dirty="0" err="1"/>
              <a:t>eða</a:t>
            </a:r>
            <a:r>
              <a:rPr lang="en-US" sz="2000" dirty="0"/>
              <a:t> </a:t>
            </a:r>
            <a:r>
              <a:rPr lang="en-US" sz="2000" dirty="0" err="1"/>
              <a:t>senda</a:t>
            </a:r>
            <a:r>
              <a:rPr lang="en-US" sz="2000" dirty="0"/>
              <a:t> </a:t>
            </a:r>
            <a:r>
              <a:rPr lang="en-US" sz="2000" dirty="0" err="1"/>
              <a:t>þeim</a:t>
            </a:r>
            <a:r>
              <a:rPr lang="en-US" sz="2000" dirty="0"/>
              <a:t> </a:t>
            </a:r>
            <a:r>
              <a:rPr lang="en-US" sz="2000" dirty="0" err="1"/>
              <a:t>upplýsingar</a:t>
            </a:r>
            <a:r>
              <a:rPr lang="en-US" sz="2000" dirty="0"/>
              <a:t> </a:t>
            </a:r>
            <a:r>
              <a:rPr lang="en-US" sz="2000" dirty="0" err="1"/>
              <a:t>svo</a:t>
            </a:r>
            <a:r>
              <a:rPr lang="en-US" sz="2000" dirty="0"/>
              <a:t> </a:t>
            </a:r>
            <a:r>
              <a:rPr lang="en-US" sz="2000" dirty="0" err="1"/>
              <a:t>þeir</a:t>
            </a:r>
            <a:r>
              <a:rPr lang="en-US" sz="2000" dirty="0"/>
              <a:t> </a:t>
            </a:r>
            <a:r>
              <a:rPr lang="en-US" sz="2000" dirty="0" err="1"/>
              <a:t>geti</a:t>
            </a:r>
            <a:r>
              <a:rPr lang="en-US" sz="2000" dirty="0"/>
              <a:t> </a:t>
            </a:r>
            <a:r>
              <a:rPr lang="en-US" sz="2000" dirty="0" err="1"/>
              <a:t>sjálfir</a:t>
            </a:r>
            <a:r>
              <a:rPr lang="en-US" sz="2000" dirty="0"/>
              <a:t> sett sig inn </a:t>
            </a:r>
            <a:r>
              <a:rPr lang="en-US" sz="2000" dirty="0" err="1"/>
              <a:t>í</a:t>
            </a:r>
            <a:r>
              <a:rPr lang="en-US" sz="2000" dirty="0"/>
              <a:t> </a:t>
            </a:r>
            <a:r>
              <a:rPr lang="en-US" sz="2000" dirty="0" err="1"/>
              <a:t>það</a:t>
            </a:r>
            <a:endParaRPr lang="en-US" sz="2000" dirty="0"/>
          </a:p>
          <a:p>
            <a:r>
              <a:rPr lang="en-US" sz="2000" dirty="0" err="1"/>
              <a:t>búa</a:t>
            </a:r>
            <a:r>
              <a:rPr lang="en-US" sz="2000" dirty="0"/>
              <a:t> </a:t>
            </a:r>
            <a:r>
              <a:rPr lang="en-US" sz="2000" dirty="0" err="1"/>
              <a:t>til</a:t>
            </a:r>
            <a:r>
              <a:rPr lang="en-US" sz="2000" dirty="0"/>
              <a:t> </a:t>
            </a:r>
            <a:r>
              <a:rPr lang="en-US" sz="2000" dirty="0" err="1"/>
              <a:t>skilaverkefnishólf</a:t>
            </a:r>
            <a:r>
              <a:rPr lang="en-US" sz="2000" dirty="0"/>
              <a:t> </a:t>
            </a:r>
          </a:p>
          <a:p>
            <a:r>
              <a:rPr lang="en-US" sz="2000" dirty="0" err="1"/>
              <a:t>láta</a:t>
            </a:r>
            <a:r>
              <a:rPr lang="en-US" sz="2000" dirty="0"/>
              <a:t> </a:t>
            </a:r>
            <a:r>
              <a:rPr lang="en-US" sz="2000" dirty="0" err="1"/>
              <a:t>nemendur</a:t>
            </a:r>
            <a:r>
              <a:rPr lang="en-US" sz="2000" dirty="0"/>
              <a:t> </a:t>
            </a:r>
            <a:r>
              <a:rPr lang="en-US" sz="2000" dirty="0" err="1"/>
              <a:t>skila</a:t>
            </a:r>
            <a:r>
              <a:rPr lang="en-US" sz="2000" dirty="0"/>
              <a:t> </a:t>
            </a:r>
            <a:r>
              <a:rPr lang="en-US" sz="2000" dirty="0" err="1"/>
              <a:t>verkefni</a:t>
            </a:r>
            <a:r>
              <a:rPr lang="en-US" sz="2000" dirty="0"/>
              <a:t> inn </a:t>
            </a:r>
            <a:r>
              <a:rPr lang="en-US" sz="2000" dirty="0" err="1"/>
              <a:t>í</a:t>
            </a:r>
            <a:r>
              <a:rPr lang="en-US" sz="2000" dirty="0"/>
              <a:t> </a:t>
            </a:r>
            <a:r>
              <a:rPr lang="en-US" sz="2000" dirty="0" err="1"/>
              <a:t>skilaverkefnishólfið</a:t>
            </a:r>
            <a:endParaRPr lang="en-US" sz="2000" dirty="0"/>
          </a:p>
          <a:p>
            <a:r>
              <a:rPr lang="en-US" sz="2000" dirty="0" err="1"/>
              <a:t>Skoða</a:t>
            </a:r>
            <a:r>
              <a:rPr lang="en-US" sz="2000" dirty="0"/>
              <a:t> </a:t>
            </a:r>
            <a:r>
              <a:rPr lang="en-US" sz="2000" dirty="0" err="1"/>
              <a:t>samsvaranir</a:t>
            </a:r>
            <a:endParaRPr lang="en-US" sz="2000" dirty="0"/>
          </a:p>
          <a:p>
            <a:r>
              <a:rPr lang="en-US" sz="2000" dirty="0" err="1"/>
              <a:t>Virkja</a:t>
            </a:r>
            <a:r>
              <a:rPr lang="en-US" sz="2000" dirty="0"/>
              <a:t> </a:t>
            </a:r>
            <a:r>
              <a:rPr lang="en-US" sz="2000" dirty="0" err="1"/>
              <a:t>jafningjamat</a:t>
            </a:r>
            <a:endParaRPr lang="en-US" sz="2000" dirty="0"/>
          </a:p>
          <a:p>
            <a:r>
              <a:rPr lang="en-US" sz="2000" dirty="0" err="1"/>
              <a:t>Veita</a:t>
            </a:r>
            <a:r>
              <a:rPr lang="en-US" sz="2000" dirty="0"/>
              <a:t> </a:t>
            </a:r>
            <a:r>
              <a:rPr lang="en-US" sz="2000" dirty="0" err="1"/>
              <a:t>endurgjöf</a:t>
            </a:r>
            <a:r>
              <a:rPr lang="en-US" sz="2000" dirty="0"/>
              <a:t> </a:t>
            </a:r>
          </a:p>
          <a:p>
            <a:r>
              <a:rPr lang="en-US" sz="2000" dirty="0" err="1"/>
              <a:t>Gefa</a:t>
            </a:r>
            <a:r>
              <a:rPr lang="en-US" sz="2000" dirty="0"/>
              <a:t> </a:t>
            </a:r>
            <a:r>
              <a:rPr lang="en-US" sz="2000" dirty="0" err="1"/>
              <a:t>einkunn</a:t>
            </a:r>
            <a:endParaRPr lang="en-US" sz="2000" dirty="0"/>
          </a:p>
          <a:p>
            <a:r>
              <a:rPr lang="en-US" sz="2000" dirty="0" err="1"/>
              <a:t>Flytja</a:t>
            </a:r>
            <a:r>
              <a:rPr lang="en-US" sz="2000" dirty="0"/>
              <a:t> </a:t>
            </a:r>
            <a:r>
              <a:rPr lang="en-US" sz="2000" dirty="0" err="1"/>
              <a:t>einkunn</a:t>
            </a:r>
            <a:r>
              <a:rPr lang="en-US" sz="2000" dirty="0"/>
              <a:t> </a:t>
            </a:r>
            <a:r>
              <a:rPr lang="en-US" sz="2000" dirty="0" err="1"/>
              <a:t>handvirkt</a:t>
            </a:r>
            <a:r>
              <a:rPr lang="en-US" sz="2000" dirty="0"/>
              <a:t> </a:t>
            </a:r>
            <a:r>
              <a:rPr lang="en-US" sz="2000" dirty="0" err="1"/>
              <a:t>yfir</a:t>
            </a:r>
            <a:r>
              <a:rPr lang="en-US" sz="2000" dirty="0"/>
              <a:t> </a:t>
            </a:r>
            <a:r>
              <a:rPr lang="en-US" sz="2000" dirty="0" err="1"/>
              <a:t>í</a:t>
            </a:r>
            <a:r>
              <a:rPr lang="en-US" sz="2000" dirty="0"/>
              <a:t> </a:t>
            </a:r>
            <a:r>
              <a:rPr lang="en-US" sz="2000" dirty="0" err="1"/>
              <a:t>Uglu</a:t>
            </a:r>
            <a:r>
              <a:rPr lang="en-US" sz="2000" dirty="0"/>
              <a:t> </a:t>
            </a:r>
            <a:r>
              <a:rPr lang="en-US" sz="2000" dirty="0" err="1"/>
              <a:t>eða</a:t>
            </a:r>
            <a:r>
              <a:rPr lang="en-US" sz="2000" dirty="0"/>
              <a:t> Excel </a:t>
            </a:r>
            <a:r>
              <a:rPr lang="en-US" sz="2000" dirty="0" err="1"/>
              <a:t>til</a:t>
            </a:r>
            <a:r>
              <a:rPr lang="en-US" sz="2000" dirty="0"/>
              <a:t> </a:t>
            </a:r>
            <a:r>
              <a:rPr lang="en-US" sz="2000" dirty="0" err="1"/>
              <a:t>að</a:t>
            </a:r>
            <a:r>
              <a:rPr lang="en-US" sz="2000" dirty="0"/>
              <a:t> </a:t>
            </a:r>
            <a:r>
              <a:rPr lang="en-US" sz="2000" dirty="0" err="1"/>
              <a:t>byrja</a:t>
            </a:r>
            <a:r>
              <a:rPr lang="en-US" sz="2000" dirty="0"/>
              <a:t> </a:t>
            </a:r>
            <a:r>
              <a:rPr lang="en-US" sz="2000" dirty="0" err="1"/>
              <a:t>með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28F2926-0BA8-1449-B7E5-0AFB1B259590}"/>
                  </a:ext>
                </a:extLst>
              </p14:cNvPr>
              <p14:cNvContentPartPr/>
              <p14:nvPr/>
            </p14:nvContentPartPr>
            <p14:xfrm>
              <a:off x="922346" y="709825"/>
              <a:ext cx="1296144" cy="1783016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28F2926-0BA8-1449-B7E5-0AFB1B2595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4344" y="691837"/>
                <a:ext cx="1331788" cy="181863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6702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i_ppt_toppar_rektosblar_1024.png">
            <a:extLst>
              <a:ext uri="{FF2B5EF4-FFF2-40B4-BE49-F238E27FC236}">
                <a16:creationId xmlns:a16="http://schemas.microsoft.com/office/drawing/2014/main" id="{760ABDA6-1EAD-9041-A87B-1BC98DAED5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059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C430E6DF-BC23-1D44-94A2-13E2606123A4}"/>
              </a:ext>
            </a:extLst>
          </p:cNvPr>
          <p:cNvSpPr txBox="1">
            <a:spLocks/>
          </p:cNvSpPr>
          <p:nvPr/>
        </p:nvSpPr>
        <p:spPr>
          <a:xfrm>
            <a:off x="2506521" y="1164628"/>
            <a:ext cx="11208781" cy="121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/>
              <a:t>Kennaraaðgangur</a:t>
            </a:r>
            <a:r>
              <a:rPr lang="en-US" sz="4000" dirty="0"/>
              <a:t> </a:t>
            </a:r>
            <a:r>
              <a:rPr lang="en-US" sz="4000" dirty="0" err="1"/>
              <a:t>að</a:t>
            </a:r>
            <a:r>
              <a:rPr lang="en-US" sz="4000" dirty="0"/>
              <a:t> Feedback Studio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D231CB21-9881-E641-9E49-8190A741C458}"/>
              </a:ext>
            </a:extLst>
          </p:cNvPr>
          <p:cNvSpPr txBox="1">
            <a:spLocks/>
          </p:cNvSpPr>
          <p:nvPr/>
        </p:nvSpPr>
        <p:spPr>
          <a:xfrm>
            <a:off x="6714835" y="3305640"/>
            <a:ext cx="5283200" cy="13811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kern="0" dirty="0" err="1"/>
              <a:t>virkja</a:t>
            </a:r>
            <a:r>
              <a:rPr lang="en-US" sz="2400" kern="0" dirty="0"/>
              <a:t> Turnitin </a:t>
            </a:r>
            <a:r>
              <a:rPr lang="en-US" sz="2400" kern="0" dirty="0" err="1"/>
              <a:t>inni</a:t>
            </a:r>
            <a:r>
              <a:rPr lang="en-US" sz="2400" kern="0" dirty="0"/>
              <a:t> </a:t>
            </a:r>
            <a:r>
              <a:rPr lang="en-US" sz="2400" kern="0" dirty="0" err="1"/>
              <a:t>í</a:t>
            </a:r>
            <a:r>
              <a:rPr lang="en-US" sz="2400" kern="0" dirty="0"/>
              <a:t> Moodle </a:t>
            </a:r>
            <a:r>
              <a:rPr lang="en-US" sz="2400" kern="0" dirty="0" err="1"/>
              <a:t>verkefnaskilahólfi</a:t>
            </a:r>
            <a:endParaRPr lang="en-US" sz="2400" kern="0" dirty="0"/>
          </a:p>
          <a:p>
            <a:r>
              <a:rPr lang="en-US" sz="2400" kern="0" dirty="0" err="1"/>
              <a:t>skoða</a:t>
            </a:r>
            <a:r>
              <a:rPr lang="en-US" sz="2400" kern="0" dirty="0"/>
              <a:t> </a:t>
            </a:r>
            <a:r>
              <a:rPr lang="en-US" sz="2400" kern="0" dirty="0" err="1"/>
              <a:t>samsvaranir</a:t>
            </a:r>
            <a:r>
              <a:rPr lang="en-US" sz="2400" kern="0" dirty="0"/>
              <a:t> </a:t>
            </a:r>
            <a:r>
              <a:rPr lang="en-US" sz="2400" kern="0" dirty="0" err="1"/>
              <a:t>í</a:t>
            </a:r>
            <a:r>
              <a:rPr lang="en-US" sz="2400" kern="0" dirty="0"/>
              <a:t> </a:t>
            </a:r>
            <a:r>
              <a:rPr lang="en-US" sz="2400" kern="0" dirty="0" err="1"/>
              <a:t>texta</a:t>
            </a:r>
            <a:endParaRPr lang="en-US" sz="2400" kern="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E572CF5-ABCC-FC4E-866C-361F3F8E4AA1}"/>
              </a:ext>
            </a:extLst>
          </p:cNvPr>
          <p:cNvSpPr txBox="1">
            <a:spLocks/>
          </p:cNvSpPr>
          <p:nvPr/>
        </p:nvSpPr>
        <p:spPr bwMode="auto">
          <a:xfrm>
            <a:off x="708204" y="3175487"/>
            <a:ext cx="5600231" cy="313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16156" tIns="58078" rIns="116156" bIns="58078" numCol="1" anchor="t" anchorCtr="0" compatLnSpc="1">
            <a:prstTxWarp prst="textNoShape">
              <a:avLst/>
            </a:prstTxWarp>
          </a:bodyPr>
          <a:lstStyle>
            <a:lvl1pPr marL="434975" indent="-434975" algn="l" defTabSz="5794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100">
                <a:solidFill>
                  <a:schemeClr val="tx1"/>
                </a:solidFill>
                <a:latin typeface="Frutiger LT Std 55 Roman" pitchFamily="34" charset="0"/>
                <a:ea typeface="ＭＳ Ｐゴシック" charset="0"/>
                <a:cs typeface="Arial" pitchFamily="34" charset="0"/>
              </a:defRPr>
            </a:lvl1pPr>
            <a:lvl2pPr marL="942975" indent="-361950" algn="l" defTabSz="5794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600">
                <a:solidFill>
                  <a:schemeClr val="tx1"/>
                </a:solidFill>
                <a:latin typeface="Frutiger LT Std 55 Roman" pitchFamily="34" charset="0"/>
                <a:ea typeface="Arial" charset="0"/>
                <a:cs typeface="Arial" pitchFamily="34" charset="0"/>
              </a:defRPr>
            </a:lvl2pPr>
            <a:lvl3pPr marL="1450975" indent="-288925" algn="l" defTabSz="5794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Frutiger LT Std 55 Roman" pitchFamily="34" charset="0"/>
                <a:ea typeface="Arial" charset="0"/>
                <a:cs typeface="Arial" pitchFamily="34" charset="0"/>
              </a:defRPr>
            </a:lvl3pPr>
            <a:lvl4pPr marL="2032000" indent="-288925" algn="l" defTabSz="5794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500">
                <a:solidFill>
                  <a:schemeClr val="tx1"/>
                </a:solidFill>
                <a:latin typeface="Frutiger LT Std 55 Roman" pitchFamily="34" charset="0"/>
                <a:ea typeface="Arial" charset="0"/>
                <a:cs typeface="Arial" pitchFamily="34" charset="0"/>
              </a:defRPr>
            </a:lvl4pPr>
            <a:lvl5pPr marL="2613025" indent="-288925" algn="l" defTabSz="5794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chemeClr val="tx1"/>
                </a:solidFill>
                <a:latin typeface="Frutiger LT Std 55 Roman" pitchFamily="34" charset="0"/>
                <a:ea typeface="Arial" charset="0"/>
                <a:cs typeface="Arial" pitchFamily="34" charset="0"/>
              </a:defRPr>
            </a:lvl5pPr>
            <a:lvl6pPr marL="3194296" indent="-290391" algn="l" defTabSz="580781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500">
                <a:solidFill>
                  <a:schemeClr val="tx1"/>
                </a:solidFill>
                <a:latin typeface="+mn-lt"/>
              </a:defRPr>
            </a:lvl6pPr>
            <a:lvl7pPr marL="3775078" indent="-290391" algn="l" defTabSz="580781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500">
                <a:solidFill>
                  <a:schemeClr val="tx1"/>
                </a:solidFill>
                <a:latin typeface="+mn-lt"/>
              </a:defRPr>
            </a:lvl7pPr>
            <a:lvl8pPr marL="4355859" indent="-290391" algn="l" defTabSz="580781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500">
                <a:solidFill>
                  <a:schemeClr val="tx1"/>
                </a:solidFill>
                <a:latin typeface="+mn-lt"/>
              </a:defRPr>
            </a:lvl8pPr>
            <a:lvl9pPr marL="4936640" indent="-290391" algn="l" defTabSz="580781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5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 err="1"/>
              <a:t>búa</a:t>
            </a:r>
            <a:r>
              <a:rPr lang="en-US" sz="2000" kern="0" dirty="0"/>
              <a:t> </a:t>
            </a:r>
            <a:r>
              <a:rPr lang="en-US" sz="2000" kern="0" dirty="0" err="1"/>
              <a:t>til</a:t>
            </a:r>
            <a:r>
              <a:rPr lang="en-US" sz="2000" kern="0" dirty="0"/>
              <a:t> </a:t>
            </a:r>
            <a:r>
              <a:rPr lang="en-US" sz="2000" i="1" kern="0" dirty="0">
                <a:solidFill>
                  <a:srgbClr val="FF0000"/>
                </a:solidFill>
              </a:rPr>
              <a:t>Turnitin Assignment 2 </a:t>
            </a:r>
            <a:r>
              <a:rPr lang="en-US" sz="2000" kern="0" dirty="0" err="1"/>
              <a:t>verkefnaskilahólf</a:t>
            </a:r>
            <a:r>
              <a:rPr lang="en-US" sz="2000" kern="0" dirty="0"/>
              <a:t> </a:t>
            </a:r>
            <a:r>
              <a:rPr lang="en-US" sz="2000" kern="0" dirty="0" err="1"/>
              <a:t>inni</a:t>
            </a:r>
            <a:r>
              <a:rPr lang="en-US" sz="2000" kern="0" dirty="0"/>
              <a:t> </a:t>
            </a:r>
            <a:r>
              <a:rPr lang="en-US" sz="2000" kern="0" dirty="0" err="1"/>
              <a:t>í</a:t>
            </a:r>
            <a:r>
              <a:rPr lang="en-US" sz="2000" kern="0" dirty="0"/>
              <a:t> </a:t>
            </a:r>
            <a:r>
              <a:rPr lang="en-US" sz="2000" kern="0" dirty="0" err="1"/>
              <a:t>námskeiðinu</a:t>
            </a:r>
            <a:r>
              <a:rPr lang="en-US" sz="2000" kern="0" dirty="0"/>
              <a:t> (</a:t>
            </a:r>
            <a:r>
              <a:rPr lang="en-US" sz="2000" kern="0" dirty="0" err="1"/>
              <a:t>vera</a:t>
            </a:r>
            <a:r>
              <a:rPr lang="en-US" sz="2000" kern="0" dirty="0"/>
              <a:t> </a:t>
            </a:r>
            <a:r>
              <a:rPr lang="en-US" sz="2000" kern="0" dirty="0" err="1"/>
              <a:t>í</a:t>
            </a:r>
            <a:r>
              <a:rPr lang="en-US" sz="2000" kern="0" dirty="0"/>
              <a:t> </a:t>
            </a:r>
            <a:r>
              <a:rPr lang="en-US" sz="2000" kern="0" dirty="0" err="1"/>
              <a:t>ritham</a:t>
            </a:r>
            <a:r>
              <a:rPr lang="en-US" sz="2000" kern="0" dirty="0"/>
              <a:t> – </a:t>
            </a:r>
            <a:r>
              <a:rPr lang="en-US" sz="2000" kern="0" dirty="0" err="1"/>
              <a:t>bæta</a:t>
            </a:r>
            <a:r>
              <a:rPr lang="en-US" sz="2000" kern="0" dirty="0"/>
              <a:t> </a:t>
            </a:r>
            <a:r>
              <a:rPr lang="en-US" sz="2000" kern="0" dirty="0" err="1"/>
              <a:t>við</a:t>
            </a:r>
            <a:r>
              <a:rPr lang="en-US" sz="2000" kern="0" dirty="0"/>
              <a:t> </a:t>
            </a:r>
            <a:r>
              <a:rPr lang="en-US" sz="2000" kern="0" dirty="0" err="1"/>
              <a:t>viðfangi</a:t>
            </a:r>
            <a:r>
              <a:rPr lang="en-US" sz="2000" kern="0" dirty="0"/>
              <a:t>)</a:t>
            </a:r>
          </a:p>
          <a:p>
            <a:r>
              <a:rPr lang="en-US" sz="2000" kern="0" dirty="0" err="1"/>
              <a:t>skoða</a:t>
            </a:r>
            <a:r>
              <a:rPr lang="en-US" sz="2000" kern="0" dirty="0"/>
              <a:t> </a:t>
            </a:r>
            <a:r>
              <a:rPr lang="en-US" sz="2000" kern="0" dirty="0" err="1"/>
              <a:t>samsvaranir</a:t>
            </a:r>
            <a:r>
              <a:rPr lang="en-US" sz="2000" kern="0" dirty="0"/>
              <a:t> </a:t>
            </a:r>
            <a:r>
              <a:rPr lang="en-US" sz="2000" kern="0" dirty="0" err="1"/>
              <a:t>í</a:t>
            </a:r>
            <a:r>
              <a:rPr lang="en-US" sz="2000" kern="0" dirty="0"/>
              <a:t> </a:t>
            </a:r>
            <a:r>
              <a:rPr lang="en-US" sz="2000" kern="0" dirty="0" err="1"/>
              <a:t>texta</a:t>
            </a:r>
            <a:endParaRPr lang="en-US" sz="2000" kern="0" dirty="0"/>
          </a:p>
          <a:p>
            <a:r>
              <a:rPr lang="en-US" sz="2000" kern="0" dirty="0" err="1"/>
              <a:t>virkja</a:t>
            </a:r>
            <a:r>
              <a:rPr lang="en-US" sz="2000" kern="0" dirty="0"/>
              <a:t> </a:t>
            </a:r>
            <a:r>
              <a:rPr lang="en-US" sz="2000" kern="0" dirty="0" err="1"/>
              <a:t>jafningjamat</a:t>
            </a:r>
            <a:endParaRPr lang="en-US" sz="2000" kern="0" dirty="0"/>
          </a:p>
          <a:p>
            <a:r>
              <a:rPr lang="en-US" sz="2000" kern="0" dirty="0" err="1"/>
              <a:t>veita</a:t>
            </a:r>
            <a:r>
              <a:rPr lang="en-US" sz="2000" kern="0" dirty="0"/>
              <a:t> </a:t>
            </a:r>
            <a:r>
              <a:rPr lang="en-US" sz="2000" kern="0" dirty="0" err="1"/>
              <a:t>endurgjöf</a:t>
            </a:r>
            <a:r>
              <a:rPr lang="en-US" sz="2000" kern="0" dirty="0"/>
              <a:t> </a:t>
            </a:r>
            <a:r>
              <a:rPr lang="en-US" sz="2000" kern="0" dirty="0" err="1"/>
              <a:t>á</a:t>
            </a:r>
            <a:r>
              <a:rPr lang="en-US" sz="2000" kern="0" dirty="0"/>
              <a:t> </a:t>
            </a:r>
            <a:r>
              <a:rPr lang="en-US" sz="2000" kern="0" dirty="0" err="1"/>
              <a:t>verkefni</a:t>
            </a:r>
            <a:endParaRPr lang="en-US" sz="2000" kern="0" dirty="0"/>
          </a:p>
          <a:p>
            <a:r>
              <a:rPr lang="en-US" sz="2000" kern="0" dirty="0" err="1"/>
              <a:t>gefa</a:t>
            </a:r>
            <a:r>
              <a:rPr lang="en-US" sz="2000" kern="0" dirty="0"/>
              <a:t> </a:t>
            </a:r>
            <a:r>
              <a:rPr lang="en-US" sz="2000" kern="0" dirty="0" err="1"/>
              <a:t>einkunn</a:t>
            </a:r>
            <a:r>
              <a:rPr lang="en-US" sz="2000" kern="0" dirty="0"/>
              <a:t> </a:t>
            </a:r>
            <a:r>
              <a:rPr lang="en-US" sz="2000" kern="0" dirty="0" err="1"/>
              <a:t>fyrir</a:t>
            </a:r>
            <a:r>
              <a:rPr lang="en-US" sz="2000" kern="0" dirty="0"/>
              <a:t> </a:t>
            </a:r>
            <a:r>
              <a:rPr lang="en-US" sz="2000" kern="0" dirty="0" err="1"/>
              <a:t>verkefni</a:t>
            </a:r>
            <a:endParaRPr lang="en-US" sz="2000" kern="0" dirty="0"/>
          </a:p>
          <a:p>
            <a:r>
              <a:rPr lang="en-US" sz="2000" kern="0" dirty="0" err="1"/>
              <a:t>einkunn</a:t>
            </a:r>
            <a:r>
              <a:rPr lang="en-US" sz="2000" kern="0" dirty="0"/>
              <a:t> </a:t>
            </a:r>
            <a:r>
              <a:rPr lang="en-US" sz="2000" kern="0" dirty="0" err="1"/>
              <a:t>flyst</a:t>
            </a:r>
            <a:r>
              <a:rPr lang="en-US" sz="2000" kern="0" dirty="0"/>
              <a:t> </a:t>
            </a:r>
            <a:r>
              <a:rPr lang="en-US" sz="2000" kern="0" dirty="0" err="1"/>
              <a:t>sjálfkrafa</a:t>
            </a:r>
            <a:r>
              <a:rPr lang="en-US" sz="2000" kern="0" dirty="0"/>
              <a:t> inn </a:t>
            </a:r>
            <a:r>
              <a:rPr lang="en-US" sz="2000" kern="0" dirty="0" err="1"/>
              <a:t>í</a:t>
            </a:r>
            <a:r>
              <a:rPr lang="en-US" sz="2000" kern="0" dirty="0"/>
              <a:t> </a:t>
            </a:r>
            <a:r>
              <a:rPr lang="en-US" sz="2000" kern="0" dirty="0" err="1"/>
              <a:t>einkunnabók</a:t>
            </a:r>
            <a:r>
              <a:rPr lang="en-US" sz="2000" kern="0" dirty="0"/>
              <a:t> Moodle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533AAF0-CF80-7B4F-903B-2587BA403264}"/>
                  </a:ext>
                </a:extLst>
              </p14:cNvPr>
              <p14:cNvContentPartPr/>
              <p14:nvPr/>
            </p14:nvContentPartPr>
            <p14:xfrm>
              <a:off x="922346" y="709825"/>
              <a:ext cx="1296144" cy="1783016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533AAF0-CF80-7B4F-903B-2587BA40326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4344" y="691837"/>
                <a:ext cx="1331788" cy="1818633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609AC84-1A18-2D4D-9E4F-00772557B209}"/>
              </a:ext>
            </a:extLst>
          </p:cNvPr>
          <p:cNvSpPr txBox="1"/>
          <p:nvPr/>
        </p:nvSpPr>
        <p:spPr>
          <a:xfrm>
            <a:off x="2604654" y="1967923"/>
            <a:ext cx="4027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kern="0" dirty="0" err="1"/>
              <a:t>Inni</a:t>
            </a:r>
            <a:r>
              <a:rPr lang="en-US" sz="2400" b="1" kern="0" dirty="0"/>
              <a:t> </a:t>
            </a:r>
            <a:r>
              <a:rPr lang="en-US" sz="2400" b="1" kern="0" dirty="0" err="1"/>
              <a:t>í</a:t>
            </a:r>
            <a:r>
              <a:rPr lang="en-US" sz="2400" b="1" kern="0" dirty="0"/>
              <a:t> </a:t>
            </a:r>
            <a:r>
              <a:rPr lang="en-US" sz="2400" b="1" kern="0" dirty="0" err="1"/>
              <a:t>námskeiði</a:t>
            </a:r>
            <a:r>
              <a:rPr lang="en-US" sz="2400" b="1" kern="0" dirty="0"/>
              <a:t> </a:t>
            </a:r>
            <a:r>
              <a:rPr lang="en-US" sz="2400" b="1" kern="0" dirty="0" err="1"/>
              <a:t>í</a:t>
            </a:r>
            <a:r>
              <a:rPr lang="en-US" sz="2400" b="1" kern="0" dirty="0"/>
              <a:t> Moodle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A03D89-C2B6-1B4C-9CCB-B826789B5BE7}"/>
              </a:ext>
            </a:extLst>
          </p:cNvPr>
          <p:cNvSpPr txBox="1"/>
          <p:nvPr/>
        </p:nvSpPr>
        <p:spPr>
          <a:xfrm>
            <a:off x="1171520" y="2714513"/>
            <a:ext cx="4673600" cy="369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Með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viðbót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við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Moodle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sem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heitir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Direct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93CBA0-CF02-6245-A339-53CF8A9BF6C8}"/>
              </a:ext>
            </a:extLst>
          </p:cNvPr>
          <p:cNvSpPr txBox="1"/>
          <p:nvPr/>
        </p:nvSpPr>
        <p:spPr>
          <a:xfrm>
            <a:off x="6825671" y="2807855"/>
            <a:ext cx="5172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Með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viðbót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við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Moodle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sem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heitir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Plagiarism plugin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9BCF9E-DFC4-3741-9545-715EAADEDC1B}"/>
              </a:ext>
            </a:extLst>
          </p:cNvPr>
          <p:cNvSpPr txBox="1"/>
          <p:nvPr/>
        </p:nvSpPr>
        <p:spPr>
          <a:xfrm>
            <a:off x="1153048" y="6436768"/>
            <a:ext cx="4673600" cy="369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Nota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fyrir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einstaklingsverkefni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0DA5C-45F5-5548-9005-0AFE81E6FF3B}"/>
              </a:ext>
            </a:extLst>
          </p:cNvPr>
          <p:cNvSpPr txBox="1"/>
          <p:nvPr/>
        </p:nvSpPr>
        <p:spPr>
          <a:xfrm>
            <a:off x="7618503" y="6435791"/>
            <a:ext cx="4673600" cy="369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Nota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fyrir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hópverkefni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457003-F3D7-E442-963E-FF7F324026DC}"/>
              </a:ext>
            </a:extLst>
          </p:cNvPr>
          <p:cNvSpPr txBox="1"/>
          <p:nvPr/>
        </p:nvSpPr>
        <p:spPr>
          <a:xfrm>
            <a:off x="6925776" y="4505391"/>
            <a:ext cx="467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Nota Moodle-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verkfærin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til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að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veita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endurgjöf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jafningjamat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og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einkunnir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69825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i_ppt_toppar_rektosblar_1024.png">
            <a:extLst>
              <a:ext uri="{FF2B5EF4-FFF2-40B4-BE49-F238E27FC236}">
                <a16:creationId xmlns:a16="http://schemas.microsoft.com/office/drawing/2014/main" id="{760ABDA6-1EAD-9041-A87B-1BC98DAED5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059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0AB8137-20DC-9944-A7CD-D76958D935BE}"/>
              </a:ext>
            </a:extLst>
          </p:cNvPr>
          <p:cNvSpPr txBox="1">
            <a:spLocks/>
          </p:cNvSpPr>
          <p:nvPr/>
        </p:nvSpPr>
        <p:spPr>
          <a:xfrm>
            <a:off x="647700" y="1014413"/>
            <a:ext cx="11710988" cy="121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Nemendaaðgangur að Feedback Studio</a:t>
            </a:r>
            <a:endParaRPr lang="en-US" sz="4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0665BA-E665-1442-B588-376639BAE43A}"/>
              </a:ext>
            </a:extLst>
          </p:cNvPr>
          <p:cNvSpPr txBox="1">
            <a:spLocks/>
          </p:cNvSpPr>
          <p:nvPr/>
        </p:nvSpPr>
        <p:spPr>
          <a:xfrm>
            <a:off x="1177777" y="2371725"/>
            <a:ext cx="11184086" cy="41624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Geta skilað verkefnum og skoðað þau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            og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ef kennari gefur leyfi til þess:</a:t>
            </a:r>
          </a:p>
          <a:p>
            <a:pPr lvl="1"/>
            <a:r>
              <a:rPr lang="en-US"/>
              <a:t>að skoða endurgjöf frá kennara</a:t>
            </a:r>
          </a:p>
          <a:p>
            <a:pPr lvl="1"/>
            <a:r>
              <a:rPr lang="en-US"/>
              <a:t>að skoða samsvörun (ná í samsvörunarskýrslu)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84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i_ppt_toppar_rektosblar_1024.png">
            <a:extLst>
              <a:ext uri="{FF2B5EF4-FFF2-40B4-BE49-F238E27FC236}">
                <a16:creationId xmlns:a16="http://schemas.microsoft.com/office/drawing/2014/main" id="{760ABDA6-1EAD-9041-A87B-1BC98DAED5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059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0AE42F4-7ADF-2B41-8ED2-4478C9E657C0}"/>
              </a:ext>
            </a:extLst>
          </p:cNvPr>
          <p:cNvSpPr txBox="1">
            <a:spLocks/>
          </p:cNvSpPr>
          <p:nvPr/>
        </p:nvSpPr>
        <p:spPr>
          <a:xfrm>
            <a:off x="650875" y="1425352"/>
            <a:ext cx="11710988" cy="121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Að stofna skilaverkefnishólf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F80365-C1DC-584B-9385-4CB05AF88C99}"/>
              </a:ext>
            </a:extLst>
          </p:cNvPr>
          <p:cNvSpPr txBox="1">
            <a:spLocks/>
          </p:cNvSpPr>
          <p:nvPr/>
        </p:nvSpPr>
        <p:spPr>
          <a:xfrm>
            <a:off x="1825849" y="3081536"/>
            <a:ext cx="4824536" cy="34526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Í Moodle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25BD844-45B9-1748-A7AD-728127CF8813}"/>
              </a:ext>
            </a:extLst>
          </p:cNvPr>
          <p:cNvSpPr txBox="1">
            <a:spLocks/>
          </p:cNvSpPr>
          <p:nvPr/>
        </p:nvSpPr>
        <p:spPr bwMode="auto">
          <a:xfrm>
            <a:off x="5642273" y="3081536"/>
            <a:ext cx="5999510" cy="3452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16156" tIns="58078" rIns="116156" bIns="58078" numCol="1" anchor="t" anchorCtr="0" compatLnSpc="1">
            <a:prstTxWarp prst="textNoShape">
              <a:avLst/>
            </a:prstTxWarp>
          </a:bodyPr>
          <a:lstStyle>
            <a:lvl1pPr marL="434975" indent="-434975" algn="l" defTabSz="5794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100">
                <a:solidFill>
                  <a:schemeClr val="tx1"/>
                </a:solidFill>
                <a:latin typeface="Frutiger LT Std 55 Roman" pitchFamily="34" charset="0"/>
                <a:ea typeface="ＭＳ Ｐゴシック" charset="0"/>
                <a:cs typeface="Arial" pitchFamily="34" charset="0"/>
              </a:defRPr>
            </a:lvl1pPr>
            <a:lvl2pPr marL="942975" indent="-361950" algn="l" defTabSz="5794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600">
                <a:solidFill>
                  <a:schemeClr val="tx1"/>
                </a:solidFill>
                <a:latin typeface="Frutiger LT Std 55 Roman" pitchFamily="34" charset="0"/>
                <a:ea typeface="Arial" charset="0"/>
                <a:cs typeface="Arial" pitchFamily="34" charset="0"/>
              </a:defRPr>
            </a:lvl2pPr>
            <a:lvl3pPr marL="1450975" indent="-288925" algn="l" defTabSz="5794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Frutiger LT Std 55 Roman" pitchFamily="34" charset="0"/>
                <a:ea typeface="Arial" charset="0"/>
                <a:cs typeface="Arial" pitchFamily="34" charset="0"/>
              </a:defRPr>
            </a:lvl3pPr>
            <a:lvl4pPr marL="2032000" indent="-288925" algn="l" defTabSz="5794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500">
                <a:solidFill>
                  <a:schemeClr val="tx1"/>
                </a:solidFill>
                <a:latin typeface="Frutiger LT Std 55 Roman" pitchFamily="34" charset="0"/>
                <a:ea typeface="Arial" charset="0"/>
                <a:cs typeface="Arial" pitchFamily="34" charset="0"/>
              </a:defRPr>
            </a:lvl4pPr>
            <a:lvl5pPr marL="2613025" indent="-288925" algn="l" defTabSz="5794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chemeClr val="tx1"/>
                </a:solidFill>
                <a:latin typeface="Frutiger LT Std 55 Roman" pitchFamily="34" charset="0"/>
                <a:ea typeface="Arial" charset="0"/>
                <a:cs typeface="Arial" pitchFamily="34" charset="0"/>
              </a:defRPr>
            </a:lvl5pPr>
            <a:lvl6pPr marL="3194296" indent="-290391" algn="l" defTabSz="580781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500">
                <a:solidFill>
                  <a:schemeClr val="tx1"/>
                </a:solidFill>
                <a:latin typeface="+mn-lt"/>
              </a:defRPr>
            </a:lvl6pPr>
            <a:lvl7pPr marL="3775078" indent="-290391" algn="l" defTabSz="580781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500">
                <a:solidFill>
                  <a:schemeClr val="tx1"/>
                </a:solidFill>
                <a:latin typeface="+mn-lt"/>
              </a:defRPr>
            </a:lvl7pPr>
            <a:lvl8pPr marL="4355859" indent="-290391" algn="l" defTabSz="580781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500">
                <a:solidFill>
                  <a:schemeClr val="tx1"/>
                </a:solidFill>
                <a:latin typeface="+mn-lt"/>
              </a:defRPr>
            </a:lvl8pPr>
            <a:lvl9pPr marL="4936640" indent="-290391" algn="l" defTabSz="580781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5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kern="0" dirty="0" err="1"/>
              <a:t>Á</a:t>
            </a:r>
            <a:r>
              <a:rPr lang="en-US" kern="0" dirty="0"/>
              <a:t> </a:t>
            </a:r>
            <a:r>
              <a:rPr lang="en-US" kern="0" dirty="0" err="1"/>
              <a:t>vefsíðu</a:t>
            </a:r>
            <a:r>
              <a:rPr lang="en-US" kern="0" dirty="0"/>
              <a:t> </a:t>
            </a:r>
            <a:r>
              <a:rPr lang="en-US" kern="0" dirty="0" err="1">
                <a:hlinkClick r:id="rId4"/>
              </a:rPr>
              <a:t>Turnitin.com</a:t>
            </a:r>
            <a:endParaRPr lang="en-US" kern="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C13B440-9EB1-2D46-9563-2A5E12000764}"/>
                  </a:ext>
                </a:extLst>
              </p14:cNvPr>
              <p14:cNvContentPartPr/>
              <p14:nvPr/>
            </p14:nvContentPartPr>
            <p14:xfrm>
              <a:off x="1093369" y="2688791"/>
              <a:ext cx="3026160" cy="1683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C13B440-9EB1-2D46-9563-2A5E1200076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1490" y="2676916"/>
                <a:ext cx="3049917" cy="17074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5D832E5-21E6-1344-A86E-D7D693178C55}"/>
                  </a:ext>
                </a:extLst>
              </p14:cNvPr>
              <p14:cNvContentPartPr/>
              <p14:nvPr/>
            </p14:nvContentPartPr>
            <p14:xfrm>
              <a:off x="3232129" y="4430111"/>
              <a:ext cx="730440" cy="1653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5D832E5-21E6-1344-A86E-D7D693178C5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0249" y="4418231"/>
                <a:ext cx="754200" cy="167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1F21FBE-32C6-0D4E-8E56-34BB7F5FAD4A}"/>
                  </a:ext>
                </a:extLst>
              </p14:cNvPr>
              <p14:cNvContentPartPr/>
              <p14:nvPr/>
            </p14:nvContentPartPr>
            <p14:xfrm>
              <a:off x="5149489" y="2789591"/>
              <a:ext cx="6670800" cy="2043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1F21FBE-32C6-0D4E-8E56-34BB7F5FAD4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37609" y="2777713"/>
                <a:ext cx="6694560" cy="206711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3489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i_ppt_toppar_rektosblar_1024.png">
            <a:extLst>
              <a:ext uri="{FF2B5EF4-FFF2-40B4-BE49-F238E27FC236}">
                <a16:creationId xmlns:a16="http://schemas.microsoft.com/office/drawing/2014/main" id="{760ABDA6-1EAD-9041-A87B-1BC98DAED5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059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Content Placeholder 4">
            <a:extLst>
              <a:ext uri="{FF2B5EF4-FFF2-40B4-BE49-F238E27FC236}">
                <a16:creationId xmlns:a16="http://schemas.microsoft.com/office/drawing/2014/main" id="{14096FE7-D037-2B48-A20C-AF42AE814055}"/>
              </a:ext>
            </a:extLst>
          </p:cNvPr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41543" y="-1339465"/>
            <a:ext cx="9579627" cy="7123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F02D0F6-6EFF-3E4E-9A19-3F8726F509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396" y="0"/>
            <a:ext cx="4157192" cy="92364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E5CFF8A-3A44-F040-9827-74CD4FD30D76}"/>
                  </a:ext>
                </a:extLst>
              </p14:cNvPr>
              <p14:cNvContentPartPr/>
              <p14:nvPr/>
            </p14:nvContentPartPr>
            <p14:xfrm>
              <a:off x="3612618" y="3490415"/>
              <a:ext cx="4809960" cy="7488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E5CFF8A-3A44-F040-9827-74CD4FD30D7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74461" y="3452310"/>
                <a:ext cx="4885914" cy="8246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33E7558-1068-E54C-AC6A-A73C4D2E071C}"/>
                  </a:ext>
                </a:extLst>
              </p14:cNvPr>
              <p14:cNvContentPartPr/>
              <p14:nvPr/>
            </p14:nvContentPartPr>
            <p14:xfrm>
              <a:off x="2500568" y="1320799"/>
              <a:ext cx="1428849" cy="2226135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33E7558-1068-E54C-AC6A-A73C4D2E071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86168" y="1306400"/>
                <a:ext cx="1456929" cy="22542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0D78003-9181-C94B-9F95-F4432D9F7FB9}"/>
                  </a:ext>
                </a:extLst>
              </p14:cNvPr>
              <p14:cNvContentPartPr/>
              <p14:nvPr/>
            </p14:nvContentPartPr>
            <p14:xfrm>
              <a:off x="3554298" y="2788775"/>
              <a:ext cx="361440" cy="8802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0D78003-9181-C94B-9F95-F4432D9F7FB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39927" y="2774375"/>
                <a:ext cx="389464" cy="90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753EF6FA-CF80-D64C-81F4-EF951C95289A}"/>
                  </a:ext>
                </a:extLst>
              </p14:cNvPr>
              <p14:cNvContentPartPr/>
              <p14:nvPr/>
            </p14:nvContentPartPr>
            <p14:xfrm>
              <a:off x="1674378" y="64824"/>
              <a:ext cx="2889392" cy="102745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753EF6FA-CF80-D64C-81F4-EF951C95289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59980" y="50434"/>
                <a:ext cx="2917469" cy="10555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F80A29CE-AA2B-5747-A453-993C38E2334D}"/>
                  </a:ext>
                </a:extLst>
              </p14:cNvPr>
              <p14:cNvContentPartPr/>
              <p14:nvPr/>
            </p14:nvContentPartPr>
            <p14:xfrm>
              <a:off x="-28782" y="20904"/>
              <a:ext cx="4661443" cy="1603103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F80A29CE-AA2B-5747-A453-993C38E2334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43181" y="6504"/>
                <a:ext cx="4689522" cy="16311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739375AB-8ECC-9D4A-A290-E687FB6F5F89}"/>
                  </a:ext>
                </a:extLst>
              </p14:cNvPr>
              <p14:cNvContentPartPr/>
              <p14:nvPr/>
            </p14:nvContentPartPr>
            <p14:xfrm>
              <a:off x="2500568" y="1320799"/>
              <a:ext cx="394920" cy="5068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739375AB-8ECC-9D4A-A290-E687FB6F5F8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86168" y="1306399"/>
                <a:ext cx="42300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C81DEF51-55DD-4D43-9844-1300E554AA12}"/>
                  </a:ext>
                </a:extLst>
              </p14:cNvPr>
              <p14:cNvContentPartPr/>
              <p14:nvPr/>
            </p14:nvContentPartPr>
            <p14:xfrm>
              <a:off x="7508432" y="3452048"/>
              <a:ext cx="3514320" cy="1048122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C81DEF51-55DD-4D43-9844-1300E554AA1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94032" y="3437651"/>
                <a:ext cx="3542400" cy="1076197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Title 1">
            <a:extLst>
              <a:ext uri="{FF2B5EF4-FFF2-40B4-BE49-F238E27FC236}">
                <a16:creationId xmlns:a16="http://schemas.microsoft.com/office/drawing/2014/main" id="{20388A2A-CD33-194B-9F92-4F6A93C2900C}"/>
              </a:ext>
            </a:extLst>
          </p:cNvPr>
          <p:cNvSpPr txBox="1">
            <a:spLocks/>
          </p:cNvSpPr>
          <p:nvPr/>
        </p:nvSpPr>
        <p:spPr bwMode="auto">
          <a:xfrm>
            <a:off x="4118796" y="5429328"/>
            <a:ext cx="12313368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16156" tIns="58078" rIns="116156" bIns="58078" numCol="1" anchor="ctr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+mn-cs"/>
              </a:defRPr>
            </a:lvl1pPr>
            <a:lvl2pPr marL="579438" indent="-1222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+mn-cs"/>
              </a:defRPr>
            </a:lvl2pPr>
            <a:lvl3pPr marL="1160463" indent="-2460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+mn-cs"/>
              </a:defRPr>
            </a:lvl3pPr>
            <a:lvl4pPr marL="1741488" indent="-36988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+mn-cs"/>
              </a:defRPr>
            </a:lvl4pPr>
            <a:lvl5pPr marL="2322513" indent="-49371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+mn-cs"/>
              </a:defRPr>
            </a:lvl9pPr>
          </a:lstStyle>
          <a:p>
            <a:r>
              <a:rPr lang="en-US" sz="4400" kern="0" dirty="0" err="1"/>
              <a:t>Kennari</a:t>
            </a:r>
            <a:r>
              <a:rPr lang="en-US" sz="4400" kern="0" dirty="0"/>
              <a:t> </a:t>
            </a:r>
            <a:r>
              <a:rPr lang="en-US" sz="4400" kern="0" dirty="0" err="1"/>
              <a:t>stofnar</a:t>
            </a:r>
            <a:r>
              <a:rPr lang="en-US" sz="4400" kern="0" dirty="0"/>
              <a:t> </a:t>
            </a:r>
            <a:r>
              <a:rPr lang="en-US" sz="4400" kern="0" dirty="0" err="1"/>
              <a:t>Turnitin</a:t>
            </a:r>
            <a:r>
              <a:rPr lang="en-US" sz="4400" kern="0" dirty="0"/>
              <a:t> </a:t>
            </a:r>
            <a:r>
              <a:rPr lang="en-US" sz="4400" kern="0" dirty="0" err="1"/>
              <a:t>verkefni</a:t>
            </a:r>
            <a:r>
              <a:rPr lang="en-US" sz="4400" kern="0" dirty="0"/>
              <a:t> </a:t>
            </a:r>
          </a:p>
          <a:p>
            <a:r>
              <a:rPr lang="en-US" sz="4400" kern="0" dirty="0" err="1"/>
              <a:t>í</a:t>
            </a:r>
            <a:r>
              <a:rPr lang="en-US" sz="4400" kern="0" dirty="0"/>
              <a:t> </a:t>
            </a:r>
            <a:r>
              <a:rPr lang="en-US" sz="4400" kern="0" dirty="0" err="1"/>
              <a:t>námskeiðinu</a:t>
            </a:r>
            <a:r>
              <a:rPr lang="en-US" sz="4400" kern="0" dirty="0"/>
              <a:t> </a:t>
            </a:r>
            <a:r>
              <a:rPr lang="en-US" sz="4400" kern="0" dirty="0" err="1"/>
              <a:t>sínu</a:t>
            </a:r>
            <a:r>
              <a:rPr lang="en-US" sz="4400" kern="0" dirty="0"/>
              <a:t> </a:t>
            </a:r>
            <a:r>
              <a:rPr lang="en-US" sz="4400" kern="0" dirty="0" err="1"/>
              <a:t>í</a:t>
            </a:r>
            <a:r>
              <a:rPr lang="en-US" sz="4400" kern="0" dirty="0"/>
              <a:t> Moodle</a:t>
            </a:r>
          </a:p>
        </p:txBody>
      </p:sp>
    </p:spTree>
    <p:extLst>
      <p:ext uri="{BB962C8B-B14F-4D97-AF65-F5344CB8AC3E}">
        <p14:creationId xmlns:p14="http://schemas.microsoft.com/office/powerpoint/2010/main" val="346853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i_ppt_toppar_rektosblar_1024.png">
            <a:extLst>
              <a:ext uri="{FF2B5EF4-FFF2-40B4-BE49-F238E27FC236}">
                <a16:creationId xmlns:a16="http://schemas.microsoft.com/office/drawing/2014/main" id="{760ABDA6-1EAD-9041-A87B-1BC98DAED5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059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AD8362B-230A-614E-BCC3-C65A204D1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75" y="1281336"/>
            <a:ext cx="11710988" cy="12192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Kennari</a:t>
            </a:r>
            <a:r>
              <a:rPr lang="en-US" dirty="0"/>
              <a:t> </a:t>
            </a:r>
            <a:r>
              <a:rPr lang="en-US" dirty="0" err="1"/>
              <a:t>stofnar</a:t>
            </a:r>
            <a:r>
              <a:rPr lang="en-US" dirty="0"/>
              <a:t> </a:t>
            </a:r>
            <a:r>
              <a:rPr lang="en-US" dirty="0" err="1"/>
              <a:t>skilaverkefnishólf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á</a:t>
            </a:r>
            <a:r>
              <a:rPr lang="en-US" dirty="0"/>
              <a:t> </a:t>
            </a:r>
            <a:r>
              <a:rPr lang="en-US" dirty="0" err="1"/>
              <a:t>vefsíðu</a:t>
            </a:r>
            <a:r>
              <a:rPr lang="en-US" dirty="0"/>
              <a:t> </a:t>
            </a:r>
            <a:r>
              <a:rPr lang="en-US" dirty="0" err="1"/>
              <a:t>Turnitin.com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C8FF09E-AD5D-0440-BD3F-B058499E6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875" y="2830959"/>
            <a:ext cx="10682143" cy="3346921"/>
          </a:xfrm>
        </p:spPr>
        <p:txBody>
          <a:bodyPr/>
          <a:lstStyle/>
          <a:p>
            <a:r>
              <a:rPr lang="en-US" dirty="0" err="1"/>
              <a:t>Kennari</a:t>
            </a:r>
            <a:r>
              <a:rPr lang="en-US" dirty="0"/>
              <a:t> </a:t>
            </a:r>
            <a:r>
              <a:rPr lang="en-US" dirty="0" err="1"/>
              <a:t>þarf</a:t>
            </a:r>
            <a:r>
              <a:rPr lang="en-US" dirty="0"/>
              <a:t> </a:t>
            </a:r>
            <a:r>
              <a:rPr lang="en-US" dirty="0" err="1"/>
              <a:t>að</a:t>
            </a:r>
            <a:r>
              <a:rPr lang="en-US" dirty="0"/>
              <a:t> </a:t>
            </a:r>
            <a:r>
              <a:rPr lang="en-US" dirty="0" err="1"/>
              <a:t>byrja</a:t>
            </a:r>
            <a:r>
              <a:rPr lang="en-US" dirty="0"/>
              <a:t> </a:t>
            </a:r>
            <a:r>
              <a:rPr lang="en-US" dirty="0" err="1"/>
              <a:t>á</a:t>
            </a:r>
            <a:r>
              <a:rPr lang="en-US" dirty="0"/>
              <a:t> </a:t>
            </a:r>
            <a:r>
              <a:rPr lang="en-US" dirty="0" err="1"/>
              <a:t>að</a:t>
            </a:r>
            <a:r>
              <a:rPr lang="en-US" dirty="0"/>
              <a:t> </a:t>
            </a:r>
            <a:r>
              <a:rPr lang="en-US" dirty="0" err="1"/>
              <a:t>stofna</a:t>
            </a:r>
            <a:r>
              <a:rPr lang="en-US" dirty="0"/>
              <a:t> </a:t>
            </a:r>
            <a:r>
              <a:rPr lang="en-US" dirty="0" err="1"/>
              <a:t>námskeið</a:t>
            </a:r>
            <a:endParaRPr lang="en-US" dirty="0"/>
          </a:p>
          <a:p>
            <a:r>
              <a:rPr lang="en-US" dirty="0" err="1"/>
              <a:t>Í</a:t>
            </a:r>
            <a:r>
              <a:rPr lang="en-US" dirty="0"/>
              <a:t> </a:t>
            </a:r>
            <a:r>
              <a:rPr lang="en-US" dirty="0" err="1"/>
              <a:t>framhaldi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því</a:t>
            </a:r>
            <a:r>
              <a:rPr lang="en-US" dirty="0"/>
              <a:t> </a:t>
            </a:r>
            <a:r>
              <a:rPr lang="en-US" dirty="0" err="1"/>
              <a:t>getur</a:t>
            </a:r>
            <a:r>
              <a:rPr lang="en-US" dirty="0"/>
              <a:t> </a:t>
            </a:r>
            <a:r>
              <a:rPr lang="en-US" dirty="0" err="1"/>
              <a:t>kennari</a:t>
            </a:r>
            <a:r>
              <a:rPr lang="en-US" dirty="0"/>
              <a:t> </a:t>
            </a:r>
            <a:r>
              <a:rPr lang="en-US" dirty="0" err="1"/>
              <a:t>búið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eins</a:t>
            </a:r>
            <a:r>
              <a:rPr lang="en-US" dirty="0"/>
              <a:t> </a:t>
            </a:r>
            <a:r>
              <a:rPr lang="en-US" dirty="0" err="1"/>
              <a:t>mörg</a:t>
            </a:r>
            <a:r>
              <a:rPr lang="en-US" dirty="0"/>
              <a:t> </a:t>
            </a:r>
            <a:r>
              <a:rPr lang="en-US" dirty="0" err="1"/>
              <a:t>verkefni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hann</a:t>
            </a:r>
            <a:r>
              <a:rPr lang="en-US" dirty="0"/>
              <a:t> </a:t>
            </a:r>
            <a:r>
              <a:rPr lang="en-US" dirty="0" err="1"/>
              <a:t>vill</a:t>
            </a:r>
            <a:r>
              <a:rPr lang="en-US" dirty="0"/>
              <a:t> </a:t>
            </a:r>
            <a:r>
              <a:rPr lang="en-US" dirty="0" err="1"/>
              <a:t>inni</a:t>
            </a:r>
            <a:r>
              <a:rPr lang="en-US" dirty="0"/>
              <a:t> </a:t>
            </a:r>
            <a:r>
              <a:rPr lang="en-US" dirty="0" err="1"/>
              <a:t>í</a:t>
            </a:r>
            <a:r>
              <a:rPr lang="en-US" dirty="0"/>
              <a:t> </a:t>
            </a:r>
            <a:r>
              <a:rPr lang="en-US" dirty="0" err="1"/>
              <a:t>því</a:t>
            </a:r>
            <a:r>
              <a:rPr lang="en-US" dirty="0"/>
              <a:t> </a:t>
            </a:r>
            <a:r>
              <a:rPr lang="en-US" dirty="0" err="1"/>
              <a:t>námskeiði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546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i_ppt_toppar_rektosblar_1024.png">
            <a:extLst>
              <a:ext uri="{FF2B5EF4-FFF2-40B4-BE49-F238E27FC236}">
                <a16:creationId xmlns:a16="http://schemas.microsoft.com/office/drawing/2014/main" id="{760ABDA6-1EAD-9041-A87B-1BC98DAED5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059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D53861-B242-6F42-B6C0-BFEFDDED6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82" y="-19381"/>
            <a:ext cx="12132343" cy="65774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5D01279-9390-1141-96DD-23B1EBDE9C4E}"/>
                  </a:ext>
                </a:extLst>
              </p14:cNvPr>
              <p14:cNvContentPartPr/>
              <p14:nvPr/>
            </p14:nvContentPartPr>
            <p14:xfrm>
              <a:off x="9909049" y="2607431"/>
              <a:ext cx="2640600" cy="1289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5D01279-9390-1141-96DD-23B1EBDE9C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97174" y="2595558"/>
                <a:ext cx="2664350" cy="13129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6C8DA7E-449A-C54D-A015-710C2B52630F}"/>
                  </a:ext>
                </a:extLst>
              </p14:cNvPr>
              <p14:cNvContentPartPr/>
              <p14:nvPr/>
            </p14:nvContentPartPr>
            <p14:xfrm>
              <a:off x="10379749" y="1005299"/>
              <a:ext cx="1699200" cy="1656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6C8DA7E-449A-C54D-A015-710C2B52630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67869" y="993419"/>
                <a:ext cx="1722960" cy="168012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76102F66-07C2-9049-A5E2-DD78A6D127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" y="4714991"/>
            <a:ext cx="11969167" cy="227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333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40971"/>
            <a:ext cx="10515600" cy="1061358"/>
          </a:xfrm>
        </p:spPr>
        <p:txBody>
          <a:bodyPr>
            <a:normAutofit/>
          </a:bodyPr>
          <a:lstStyle/>
          <a:p>
            <a:r>
              <a:rPr lang="en-US"/>
              <a:t>Í dag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83773"/>
            <a:ext cx="10515600" cy="3900698"/>
          </a:xfrm>
        </p:spPr>
        <p:txBody>
          <a:bodyPr>
            <a:normAutofit/>
          </a:bodyPr>
          <a:lstStyle/>
          <a:p>
            <a:r>
              <a:rPr lang="en-US" dirty="0"/>
              <a:t>Turnitin </a:t>
            </a:r>
            <a:r>
              <a:rPr lang="en-US" dirty="0" err="1"/>
              <a:t>og</a:t>
            </a:r>
            <a:r>
              <a:rPr lang="en-US" dirty="0"/>
              <a:t> Feedback Studio – </a:t>
            </a:r>
            <a:r>
              <a:rPr lang="en-US" dirty="0" err="1"/>
              <a:t>Kynning</a:t>
            </a:r>
            <a:endParaRPr lang="en-US" dirty="0"/>
          </a:p>
          <a:p>
            <a:r>
              <a:rPr lang="en-US" smtClean="0"/>
              <a:t>Aðgangsleiðirnar</a:t>
            </a:r>
            <a:endParaRPr lang="en-US" dirty="0"/>
          </a:p>
          <a:p>
            <a:r>
              <a:rPr lang="en-US" smtClean="0"/>
              <a:t>Samsvörunin</a:t>
            </a:r>
          </a:p>
          <a:p>
            <a:r>
              <a:rPr lang="en-US" smtClean="0"/>
              <a:t>Jafningjamatið</a:t>
            </a:r>
            <a:endParaRPr lang="en-US" dirty="0"/>
          </a:p>
          <a:p>
            <a:r>
              <a:rPr lang="en-US" smtClean="0"/>
              <a:t>Endurgjöfin</a:t>
            </a:r>
            <a:endParaRPr lang="en-US" dirty="0"/>
          </a:p>
        </p:txBody>
      </p:sp>
      <p:pic>
        <p:nvPicPr>
          <p:cNvPr id="4" name="Picture 3" descr="hi_ppt_toppar_rektosblar_1024.png">
            <a:extLst>
              <a:ext uri="{FF2B5EF4-FFF2-40B4-BE49-F238E27FC236}">
                <a16:creationId xmlns:a16="http://schemas.microsoft.com/office/drawing/2014/main" id="{760ABDA6-1EAD-9041-A87B-1BC98DAED5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059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755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7ECC71-A84F-524B-A67D-FB3314890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5" y="0"/>
            <a:ext cx="12101955" cy="516605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E29768F-24F3-3748-A55E-DC9AB56A8405}"/>
                  </a:ext>
                </a:extLst>
              </p14:cNvPr>
              <p14:cNvContentPartPr/>
              <p14:nvPr/>
            </p14:nvContentPartPr>
            <p14:xfrm>
              <a:off x="8831715" y="3098918"/>
              <a:ext cx="3270240" cy="1528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E29768F-24F3-3748-A55E-DC9AB56A840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19836" y="3087041"/>
                <a:ext cx="3293997" cy="15523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0A498BB-1924-934D-A047-5854BFFE495F}"/>
                  </a:ext>
                </a:extLst>
              </p14:cNvPr>
              <p14:cNvContentPartPr/>
              <p14:nvPr/>
            </p14:nvContentPartPr>
            <p14:xfrm>
              <a:off x="9751714" y="4687850"/>
              <a:ext cx="715121" cy="1035831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0A498BB-1924-934D-A047-5854BFFE495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39837" y="4675977"/>
                <a:ext cx="738874" cy="10595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795921C-B676-3249-8120-979F5A000DF6}"/>
                  </a:ext>
                </a:extLst>
              </p14:cNvPr>
              <p14:cNvContentPartPr/>
              <p14:nvPr/>
            </p14:nvContentPartPr>
            <p14:xfrm>
              <a:off x="8774411" y="5784053"/>
              <a:ext cx="2740680" cy="724556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795921C-B676-3249-8120-979F5A000DF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62531" y="5772175"/>
                <a:ext cx="2764440" cy="74831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7331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920DD5-09DE-5643-A4BF-23DD7D7E69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1" y="-24971"/>
            <a:ext cx="8036748" cy="67746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5143856-AB4C-0543-9247-08CFD5AE91E4}"/>
                  </a:ext>
                </a:extLst>
              </p14:cNvPr>
              <p14:cNvContentPartPr/>
              <p14:nvPr/>
            </p14:nvContentPartPr>
            <p14:xfrm>
              <a:off x="7218809" y="1669071"/>
              <a:ext cx="4391614" cy="3004529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5143856-AB4C-0543-9247-08CFD5AE91E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06930" y="1657193"/>
                <a:ext cx="4415372" cy="30282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1DB663C-FCE2-E84A-89A8-4B56672219A0}"/>
                  </a:ext>
                </a:extLst>
              </p14:cNvPr>
              <p14:cNvContentPartPr/>
              <p14:nvPr/>
            </p14:nvContentPartPr>
            <p14:xfrm>
              <a:off x="3634729" y="5557707"/>
              <a:ext cx="2884680" cy="106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1DB663C-FCE2-E84A-89A8-4B56672219A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22852" y="5545827"/>
                <a:ext cx="2908434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7903074-FF71-3545-B0C0-DB4474215C7E}"/>
                  </a:ext>
                </a:extLst>
              </p14:cNvPr>
              <p14:cNvContentPartPr/>
              <p14:nvPr/>
            </p14:nvContentPartPr>
            <p14:xfrm>
              <a:off x="1363721" y="5251887"/>
              <a:ext cx="2037600" cy="718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7903074-FF71-3545-B0C0-DB4474215C7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51843" y="5240007"/>
                <a:ext cx="2061356" cy="74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88C53C9-FBC5-E045-85AD-B98F43D6A08B}"/>
                  </a:ext>
                </a:extLst>
              </p14:cNvPr>
              <p14:cNvContentPartPr/>
              <p14:nvPr/>
            </p14:nvContentPartPr>
            <p14:xfrm>
              <a:off x="3503155" y="5283387"/>
              <a:ext cx="540360" cy="548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88C53C9-FBC5-E045-85AD-B98F43D6A08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91275" y="5271561"/>
                <a:ext cx="564120" cy="5722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8D8D7D1-FE8E-324B-9821-5FE9AD785BC3}"/>
                  </a:ext>
                </a:extLst>
              </p14:cNvPr>
              <p14:cNvContentPartPr/>
              <p14:nvPr/>
            </p14:nvContentPartPr>
            <p14:xfrm>
              <a:off x="3618761" y="5788473"/>
              <a:ext cx="3939480" cy="961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8D8D7D1-FE8E-324B-9821-5FE9AD785BC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06880" y="5776593"/>
                <a:ext cx="3963242" cy="98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6662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FBAAAD-4160-CD43-9C30-8273A2BF0D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373" y="7242"/>
            <a:ext cx="9806906" cy="685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744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4672FD-0B01-694D-87C1-1BD74E5D9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889" y="80041"/>
            <a:ext cx="8458329" cy="677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06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F1B6E9-F46F-1E47-95AA-50123B681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961" y="352961"/>
            <a:ext cx="7416824" cy="65178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/>
              <p14:cNvContentPartPr/>
              <p14:nvPr/>
            </p14:nvContentPartPr>
            <p14:xfrm>
              <a:off x="2133098" y="1288484"/>
              <a:ext cx="8626320" cy="154656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24818" y="1275884"/>
                <a:ext cx="8647200" cy="157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1" name="Ink 40"/>
              <p14:cNvContentPartPr/>
              <p14:nvPr/>
            </p14:nvContentPartPr>
            <p14:xfrm>
              <a:off x="369098" y="2189924"/>
              <a:ext cx="11540520" cy="40428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1178" y="2167244"/>
                <a:ext cx="1156212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4" name="Ink 93"/>
              <p14:cNvContentPartPr/>
              <p14:nvPr/>
            </p14:nvContentPartPr>
            <p14:xfrm>
              <a:off x="2133098" y="3811724"/>
              <a:ext cx="3240" cy="180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126258" y="3804884"/>
                <a:ext cx="1692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3" name="Ink 102"/>
              <p14:cNvContentPartPr/>
              <p14:nvPr/>
            </p14:nvContentPartPr>
            <p14:xfrm>
              <a:off x="5855138" y="4035284"/>
              <a:ext cx="14040" cy="1872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840018" y="4020164"/>
                <a:ext cx="44280" cy="4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450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CBA133-2388-994E-8225-9A2693E5A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75" y="129208"/>
            <a:ext cx="8678001" cy="56184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403C41-9975-5D44-9459-8BF1815C6E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75" y="6019532"/>
            <a:ext cx="1710569" cy="7092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/>
              <p14:cNvContentPartPr/>
              <p14:nvPr/>
            </p14:nvContentPartPr>
            <p14:xfrm>
              <a:off x="7024058" y="1351484"/>
              <a:ext cx="4503240" cy="26553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12538" y="1341404"/>
                <a:ext cx="4528080" cy="267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8528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5A05AC-977F-3D40-B268-AB530493CB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216"/>
            <a:ext cx="13012738" cy="60957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482BA7E-08AE-2D43-A750-7715B572B5A8}"/>
              </a:ext>
            </a:extLst>
          </p:cNvPr>
          <p:cNvSpPr/>
          <p:nvPr/>
        </p:nvSpPr>
        <p:spPr>
          <a:xfrm rot="21209836">
            <a:off x="5941781" y="580226"/>
            <a:ext cx="67265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NEMANDI SKILAR VERKEFNI !!!!!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6357256" y="5866586"/>
              <a:ext cx="5204765" cy="860805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52576" y="5860106"/>
                <a:ext cx="5218446" cy="88024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7068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164F91-A66D-7045-89F3-0749B844F340}"/>
              </a:ext>
            </a:extLst>
          </p:cNvPr>
          <p:cNvSpPr/>
          <p:nvPr/>
        </p:nvSpPr>
        <p:spPr>
          <a:xfrm rot="181405">
            <a:off x="955145" y="848095"/>
            <a:ext cx="118976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err="1">
                <a:solidFill>
                  <a:srgbClr val="FF0000"/>
                </a:solidFill>
              </a:rPr>
              <a:t>Kennari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opnar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verkefni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sem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nemandi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er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búnn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að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skila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037D3A-3BEB-7B4D-AB1A-208F29724E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3" y="2523511"/>
            <a:ext cx="12090400" cy="24554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6090540" y="3751260"/>
              <a:ext cx="1302480" cy="1161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72900" y="3736145"/>
                <a:ext cx="1338840" cy="1194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4586513" y="4712608"/>
              <a:ext cx="4071983" cy="19643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69953" y="4705047"/>
                <a:ext cx="4097543" cy="199098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131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79E937-41E0-7F4E-A344-F8366154B62E}"/>
              </a:ext>
            </a:extLst>
          </p:cNvPr>
          <p:cNvSpPr/>
          <p:nvPr/>
        </p:nvSpPr>
        <p:spPr>
          <a:xfrm>
            <a:off x="0" y="0"/>
            <a:ext cx="13012738" cy="1137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CD53E3-E620-3644-9359-A807554B5BB7}"/>
              </a:ext>
            </a:extLst>
          </p:cNvPr>
          <p:cNvSpPr/>
          <p:nvPr/>
        </p:nvSpPr>
        <p:spPr>
          <a:xfrm>
            <a:off x="18661" y="6102220"/>
            <a:ext cx="13012738" cy="1137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5F60DC-AA65-2946-9B80-C9D7375CCA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14" y="192018"/>
            <a:ext cx="11686286" cy="71231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86620" y="-29640"/>
              <a:ext cx="8584560" cy="7851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6540" y="-46200"/>
                <a:ext cx="8609400" cy="81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6949140" y="1259580"/>
              <a:ext cx="3825720" cy="14597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40500" y="1243021"/>
                <a:ext cx="3850920" cy="14921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/>
              <p14:cNvContentPartPr/>
              <p14:nvPr/>
            </p14:nvContentPartPr>
            <p14:xfrm>
              <a:off x="3201209" y="3634371"/>
              <a:ext cx="8131320" cy="33978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93289" y="3617828"/>
                <a:ext cx="8156160" cy="342333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8684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736808-AF7A-CB40-BDA1-E94F7D83B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16" y="0"/>
            <a:ext cx="118859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532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i_ppt_toppar_rektosblar_1024.png">
            <a:extLst>
              <a:ext uri="{FF2B5EF4-FFF2-40B4-BE49-F238E27FC236}">
                <a16:creationId xmlns:a16="http://schemas.microsoft.com/office/drawing/2014/main" id="{760ABDA6-1EAD-9041-A87B-1BC98DAED5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059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2CD3E35-7A9B-D940-AB9D-77E2D5F29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93567"/>
            <a:ext cx="12192000" cy="1219200"/>
          </a:xfrm>
        </p:spPr>
        <p:txBody>
          <a:bodyPr/>
          <a:lstStyle/>
          <a:p>
            <a:pPr algn="ctr"/>
            <a:r>
              <a:rPr lang="en-US" dirty="0" err="1"/>
              <a:t>Turnitin</a:t>
            </a:r>
            <a:r>
              <a:rPr lang="en-US" dirty="0"/>
              <a:t> = </a:t>
            </a:r>
            <a:r>
              <a:rPr lang="en-US" dirty="0" err="1"/>
              <a:t>Fyrirtæki</a:t>
            </a:r>
            <a:r>
              <a:rPr lang="en-US" dirty="0"/>
              <a:t> </a:t>
            </a:r>
            <a:r>
              <a:rPr lang="en-US" dirty="0" err="1"/>
              <a:t>í</a:t>
            </a:r>
            <a:r>
              <a:rPr lang="en-US" dirty="0"/>
              <a:t> </a:t>
            </a:r>
            <a:r>
              <a:rPr lang="en-US" dirty="0" err="1"/>
              <a:t>einkaeigu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D4199A-E8DB-4641-9EC9-E5002952C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88" y="2145432"/>
            <a:ext cx="11710988" cy="4467639"/>
          </a:xfrm>
        </p:spPr>
        <p:txBody>
          <a:bodyPr>
            <a:normAutofit/>
          </a:bodyPr>
          <a:lstStyle/>
          <a:p>
            <a:r>
              <a:rPr lang="en-US" sz="2600" dirty="0"/>
              <a:t>1998 – </a:t>
            </a:r>
            <a:r>
              <a:rPr lang="en-US" sz="2600" dirty="0" err="1"/>
              <a:t>Turnitin</a:t>
            </a:r>
            <a:r>
              <a:rPr lang="en-US" sz="2600" dirty="0"/>
              <a:t> </a:t>
            </a:r>
            <a:r>
              <a:rPr lang="en-US" sz="2600" dirty="0" err="1"/>
              <a:t>stofnað</a:t>
            </a:r>
            <a:r>
              <a:rPr lang="en-US" sz="2600" dirty="0"/>
              <a:t> </a:t>
            </a:r>
            <a:r>
              <a:rPr lang="en-US" sz="2600" dirty="0" err="1"/>
              <a:t>af</a:t>
            </a:r>
            <a:r>
              <a:rPr lang="en-US" sz="2600" dirty="0"/>
              <a:t> </a:t>
            </a:r>
            <a:r>
              <a:rPr lang="en-US" sz="2600" dirty="0" err="1"/>
              <a:t>fjórum</a:t>
            </a:r>
            <a:r>
              <a:rPr lang="en-US" sz="2600" dirty="0"/>
              <a:t> </a:t>
            </a:r>
            <a:r>
              <a:rPr lang="en-US" sz="2600" dirty="0" err="1"/>
              <a:t>háskólanemendum</a:t>
            </a:r>
            <a:r>
              <a:rPr lang="en-US" sz="2600" dirty="0"/>
              <a:t> </a:t>
            </a:r>
            <a:r>
              <a:rPr lang="en-US" sz="2600" dirty="0" err="1"/>
              <a:t>fyrir</a:t>
            </a:r>
            <a:r>
              <a:rPr lang="en-US" sz="2600" dirty="0"/>
              <a:t> </a:t>
            </a:r>
            <a:r>
              <a:rPr lang="en-US" sz="2600" dirty="0" err="1"/>
              <a:t>jafningjamat</a:t>
            </a:r>
            <a:endParaRPr lang="en-US" sz="2600" dirty="0"/>
          </a:p>
          <a:p>
            <a:r>
              <a:rPr lang="en-US" sz="2600" dirty="0"/>
              <a:t>2000 – </a:t>
            </a:r>
            <a:r>
              <a:rPr lang="en-US" sz="2600" dirty="0" err="1"/>
              <a:t>Turnitin.com</a:t>
            </a:r>
            <a:r>
              <a:rPr lang="en-US" sz="2600" dirty="0"/>
              <a:t> </a:t>
            </a:r>
            <a:r>
              <a:rPr lang="en-US" sz="2600" dirty="0" err="1"/>
              <a:t>vefurinn</a:t>
            </a:r>
            <a:r>
              <a:rPr lang="en-US" sz="2600" dirty="0"/>
              <a:t> </a:t>
            </a:r>
            <a:r>
              <a:rPr lang="en-US" sz="2600" dirty="0" err="1"/>
              <a:t>opnaður</a:t>
            </a:r>
            <a:r>
              <a:rPr lang="en-US" sz="2600" dirty="0"/>
              <a:t> </a:t>
            </a:r>
            <a:r>
              <a:rPr lang="en-US" sz="2600" dirty="0" err="1"/>
              <a:t>og</a:t>
            </a:r>
            <a:r>
              <a:rPr lang="en-US" sz="2600" dirty="0"/>
              <a:t> </a:t>
            </a:r>
            <a:r>
              <a:rPr lang="en-US" sz="2600" dirty="0" err="1"/>
              <a:t>ritstuldarvarnarþjónusta</a:t>
            </a:r>
            <a:endParaRPr lang="en-US" sz="2600" dirty="0"/>
          </a:p>
          <a:p>
            <a:r>
              <a:rPr lang="en-US" sz="2600" dirty="0"/>
              <a:t>2007 – </a:t>
            </a:r>
            <a:r>
              <a:rPr lang="en-US" sz="2600" dirty="0" err="1"/>
              <a:t>Samstarf</a:t>
            </a:r>
            <a:r>
              <a:rPr lang="en-US" sz="2600" dirty="0"/>
              <a:t> </a:t>
            </a:r>
            <a:r>
              <a:rPr lang="en-US" sz="2600" dirty="0" err="1"/>
              <a:t>við</a:t>
            </a:r>
            <a:r>
              <a:rPr lang="en-US" sz="2600" dirty="0"/>
              <a:t> </a:t>
            </a:r>
            <a:r>
              <a:rPr lang="en-US" sz="2600" dirty="0" err="1"/>
              <a:t>CrossRef</a:t>
            </a:r>
            <a:r>
              <a:rPr lang="en-US" sz="2600" dirty="0"/>
              <a:t> </a:t>
            </a:r>
            <a:r>
              <a:rPr lang="en-US" sz="2600" dirty="0" err="1"/>
              <a:t>við</a:t>
            </a:r>
            <a:r>
              <a:rPr lang="en-US" sz="2600" dirty="0"/>
              <a:t> </a:t>
            </a:r>
            <a:r>
              <a:rPr lang="en-US" sz="2600" dirty="0" err="1"/>
              <a:t>að</a:t>
            </a:r>
            <a:r>
              <a:rPr lang="en-US" sz="2600" dirty="0"/>
              <a:t> </a:t>
            </a:r>
            <a:r>
              <a:rPr lang="en-US" sz="2600" dirty="0" err="1"/>
              <a:t>þróa</a:t>
            </a:r>
            <a:r>
              <a:rPr lang="en-US" sz="2600" dirty="0"/>
              <a:t> </a:t>
            </a:r>
            <a:r>
              <a:rPr lang="en-US" sz="2600" dirty="0" err="1"/>
              <a:t>heimsins</a:t>
            </a:r>
            <a:r>
              <a:rPr lang="en-US" sz="2600" dirty="0"/>
              <a:t> </a:t>
            </a:r>
            <a:r>
              <a:rPr lang="en-US" sz="2600" dirty="0" err="1"/>
              <a:t>stærsta</a:t>
            </a:r>
            <a:r>
              <a:rPr lang="en-US" sz="2600" dirty="0"/>
              <a:t> </a:t>
            </a:r>
            <a:r>
              <a:rPr lang="en-US" sz="2600" dirty="0" err="1"/>
              <a:t>gagnasafn</a:t>
            </a:r>
            <a:r>
              <a:rPr lang="en-US" sz="2600" dirty="0"/>
              <a:t> </a:t>
            </a:r>
            <a:r>
              <a:rPr lang="en-US" sz="2600" dirty="0" err="1"/>
              <a:t>fyrir</a:t>
            </a:r>
            <a:r>
              <a:rPr lang="en-US" sz="2600" dirty="0"/>
              <a:t> </a:t>
            </a:r>
            <a:r>
              <a:rPr lang="en-US" sz="2600" dirty="0" err="1"/>
              <a:t>fræðilegt</a:t>
            </a:r>
            <a:r>
              <a:rPr lang="en-US" sz="2600" dirty="0"/>
              <a:t> </a:t>
            </a:r>
            <a:r>
              <a:rPr lang="en-US" sz="2600" dirty="0" err="1"/>
              <a:t>efni</a:t>
            </a:r>
            <a:endParaRPr lang="en-US" sz="2600" dirty="0"/>
          </a:p>
          <a:p>
            <a:r>
              <a:rPr lang="en-US" sz="2600" dirty="0"/>
              <a:t>2010 – </a:t>
            </a:r>
            <a:r>
              <a:rPr lang="en-US" sz="2600" dirty="0" err="1"/>
              <a:t>Sameinaðar</a:t>
            </a:r>
            <a:r>
              <a:rPr lang="en-US" sz="2600" dirty="0"/>
              <a:t> </a:t>
            </a:r>
            <a:r>
              <a:rPr lang="en-US" sz="2600" dirty="0" err="1"/>
              <a:t>þrjár</a:t>
            </a:r>
            <a:r>
              <a:rPr lang="en-US" sz="2600" dirty="0"/>
              <a:t> </a:t>
            </a:r>
            <a:r>
              <a:rPr lang="en-US" sz="2600" dirty="0" err="1"/>
              <a:t>hugbúnaðarlausnir</a:t>
            </a:r>
            <a:r>
              <a:rPr lang="en-US" sz="2600" dirty="0"/>
              <a:t> </a:t>
            </a:r>
            <a:r>
              <a:rPr lang="en-US" sz="2600" dirty="0" err="1"/>
              <a:t>í</a:t>
            </a:r>
            <a:r>
              <a:rPr lang="en-US" sz="2600" dirty="0"/>
              <a:t> </a:t>
            </a:r>
            <a:r>
              <a:rPr lang="en-US" sz="2600" dirty="0" err="1"/>
              <a:t>eitt</a:t>
            </a:r>
            <a:r>
              <a:rPr lang="en-US" sz="2600" dirty="0"/>
              <a:t> </a:t>
            </a:r>
            <a:r>
              <a:rPr lang="en-US" sz="2600" dirty="0" err="1"/>
              <a:t>kerfi</a:t>
            </a:r>
            <a:r>
              <a:rPr lang="en-US" sz="2600" dirty="0"/>
              <a:t>. 1) </a:t>
            </a:r>
            <a:r>
              <a:rPr lang="en-US" sz="2600" dirty="0" err="1"/>
              <a:t>Samanburður</a:t>
            </a:r>
            <a:r>
              <a:rPr lang="en-US" sz="2600" dirty="0"/>
              <a:t> </a:t>
            </a:r>
            <a:r>
              <a:rPr lang="en-US" sz="2600" dirty="0" err="1"/>
              <a:t>við</a:t>
            </a:r>
            <a:r>
              <a:rPr lang="en-US" sz="2600" dirty="0"/>
              <a:t> </a:t>
            </a:r>
            <a:r>
              <a:rPr lang="en-US" sz="2600" dirty="0" err="1"/>
              <a:t>áður</a:t>
            </a:r>
            <a:r>
              <a:rPr lang="en-US" sz="2600" dirty="0"/>
              <a:t> </a:t>
            </a:r>
            <a:r>
              <a:rPr lang="en-US" sz="2600" dirty="0" err="1"/>
              <a:t>útgefið</a:t>
            </a:r>
            <a:r>
              <a:rPr lang="en-US" sz="2600" dirty="0"/>
              <a:t> </a:t>
            </a:r>
            <a:r>
              <a:rPr lang="en-US" sz="2600" dirty="0" err="1"/>
              <a:t>efni</a:t>
            </a:r>
            <a:r>
              <a:rPr lang="en-US" sz="2600" dirty="0"/>
              <a:t>; 2) </a:t>
            </a:r>
            <a:r>
              <a:rPr lang="en-US" sz="2600" dirty="0" err="1"/>
              <a:t>Einkunnagjöf</a:t>
            </a:r>
            <a:r>
              <a:rPr lang="en-US" sz="2600" dirty="0"/>
              <a:t>; </a:t>
            </a:r>
            <a:r>
              <a:rPr lang="en-US" sz="2600" dirty="0" err="1"/>
              <a:t>og</a:t>
            </a:r>
            <a:r>
              <a:rPr lang="en-US" sz="2600" dirty="0"/>
              <a:t> 3) </a:t>
            </a:r>
            <a:r>
              <a:rPr lang="en-US" sz="2600" dirty="0" err="1"/>
              <a:t>Jafningjamat</a:t>
            </a:r>
            <a:r>
              <a:rPr lang="en-US" sz="2600" dirty="0"/>
              <a:t>. </a:t>
            </a:r>
          </a:p>
          <a:p>
            <a:r>
              <a:rPr lang="en-US" sz="2600" dirty="0"/>
              <a:t>2014 – 26 </a:t>
            </a:r>
            <a:r>
              <a:rPr lang="en-US" sz="2600" dirty="0" err="1"/>
              <a:t>milljónir</a:t>
            </a:r>
            <a:r>
              <a:rPr lang="en-US" sz="2600" dirty="0"/>
              <a:t> </a:t>
            </a:r>
            <a:r>
              <a:rPr lang="en-US" sz="2600" dirty="0" err="1"/>
              <a:t>nemenda</a:t>
            </a:r>
            <a:r>
              <a:rPr lang="en-US" sz="2600" dirty="0"/>
              <a:t> </a:t>
            </a:r>
            <a:r>
              <a:rPr lang="en-US" sz="2600" dirty="0" err="1"/>
              <a:t>og</a:t>
            </a:r>
            <a:r>
              <a:rPr lang="en-US" sz="2600" dirty="0"/>
              <a:t> </a:t>
            </a:r>
            <a:r>
              <a:rPr lang="en-US" sz="2600" dirty="0" err="1"/>
              <a:t>kennara</a:t>
            </a:r>
            <a:r>
              <a:rPr lang="en-US" sz="2600" dirty="0"/>
              <a:t> nota </a:t>
            </a:r>
            <a:r>
              <a:rPr lang="en-US" sz="2600" dirty="0" err="1"/>
              <a:t>Turnitin</a:t>
            </a:r>
            <a:r>
              <a:rPr lang="en-US" sz="2600" dirty="0"/>
              <a:t>. </a:t>
            </a:r>
            <a:r>
              <a:rPr lang="en-US" sz="2600" dirty="0" err="1"/>
              <a:t>Samanburðargagnagrunnurinn</a:t>
            </a:r>
            <a:r>
              <a:rPr lang="en-US" sz="2600" dirty="0"/>
              <a:t> </a:t>
            </a:r>
            <a:r>
              <a:rPr lang="en-US" sz="2600" dirty="0" err="1"/>
              <a:t>er</a:t>
            </a:r>
            <a:r>
              <a:rPr lang="en-US" sz="2600" dirty="0"/>
              <a:t> </a:t>
            </a:r>
            <a:r>
              <a:rPr lang="en-US" sz="2600" dirty="0" err="1"/>
              <a:t>með</a:t>
            </a:r>
            <a:r>
              <a:rPr lang="en-US" sz="2600" dirty="0"/>
              <a:t> </a:t>
            </a:r>
            <a:r>
              <a:rPr lang="en-US" sz="2600" dirty="0" err="1"/>
              <a:t>meira</a:t>
            </a:r>
            <a:r>
              <a:rPr lang="en-US" sz="2600" dirty="0"/>
              <a:t> </a:t>
            </a:r>
            <a:r>
              <a:rPr lang="en-US" sz="2600" dirty="0" err="1"/>
              <a:t>en</a:t>
            </a:r>
            <a:r>
              <a:rPr lang="en-US" sz="2600" dirty="0"/>
              <a:t> 500 </a:t>
            </a:r>
            <a:r>
              <a:rPr lang="en-US" sz="2600" dirty="0" err="1"/>
              <a:t>millj</a:t>
            </a:r>
            <a:r>
              <a:rPr lang="en-US" sz="2600" dirty="0"/>
              <a:t>. </a:t>
            </a:r>
            <a:r>
              <a:rPr lang="en-US" sz="2600" dirty="0" err="1"/>
              <a:t>titla</a:t>
            </a:r>
            <a:r>
              <a:rPr lang="en-US" sz="2600" dirty="0"/>
              <a:t>.</a:t>
            </a:r>
          </a:p>
          <a:p>
            <a:r>
              <a:rPr lang="en-US" sz="2600" dirty="0"/>
              <a:t>2016 – Feedback Studio – </a:t>
            </a:r>
            <a:r>
              <a:rPr lang="en-US" sz="2600" dirty="0" err="1"/>
              <a:t>tilgangur</a:t>
            </a:r>
            <a:r>
              <a:rPr lang="en-US" sz="2600" dirty="0"/>
              <a:t> </a:t>
            </a:r>
            <a:r>
              <a:rPr lang="en-US" sz="2600" dirty="0" err="1"/>
              <a:t>að</a:t>
            </a:r>
            <a:r>
              <a:rPr lang="en-US" sz="2600" dirty="0"/>
              <a:t> </a:t>
            </a:r>
            <a:r>
              <a:rPr lang="en-US" sz="2600" dirty="0" err="1"/>
              <a:t>búa</a:t>
            </a:r>
            <a:r>
              <a:rPr lang="en-US" sz="2600" dirty="0"/>
              <a:t> </a:t>
            </a:r>
            <a:r>
              <a:rPr lang="en-US" sz="2600" dirty="0" err="1"/>
              <a:t>til</a:t>
            </a:r>
            <a:r>
              <a:rPr lang="en-US" sz="2600" dirty="0"/>
              <a:t> </a:t>
            </a:r>
            <a:r>
              <a:rPr lang="en-US" sz="2600" dirty="0" err="1"/>
              <a:t>hugbúnað</a:t>
            </a:r>
            <a:r>
              <a:rPr lang="en-US" sz="2600" dirty="0"/>
              <a:t> </a:t>
            </a:r>
            <a:r>
              <a:rPr lang="en-US" sz="2600" dirty="0" err="1"/>
              <a:t>sem</a:t>
            </a:r>
            <a:r>
              <a:rPr lang="en-US" sz="2600" dirty="0"/>
              <a:t> </a:t>
            </a:r>
            <a:r>
              <a:rPr lang="en-US" sz="2600" dirty="0" err="1"/>
              <a:t>styður</a:t>
            </a:r>
            <a:r>
              <a:rPr lang="en-US" sz="2600" dirty="0"/>
              <a:t> </a:t>
            </a:r>
            <a:r>
              <a:rPr lang="en-US" sz="2600" dirty="0" err="1"/>
              <a:t>við</a:t>
            </a:r>
            <a:r>
              <a:rPr lang="en-US" sz="2600" dirty="0"/>
              <a:t> </a:t>
            </a:r>
            <a:r>
              <a:rPr lang="en-US" sz="2600" dirty="0" err="1"/>
              <a:t>skrif</a:t>
            </a:r>
            <a:r>
              <a:rPr lang="en-US" sz="2600" dirty="0"/>
              <a:t> </a:t>
            </a:r>
            <a:r>
              <a:rPr lang="en-US" sz="2600" dirty="0" err="1"/>
              <a:t>nemenda</a:t>
            </a:r>
            <a:r>
              <a:rPr lang="en-US" sz="2600" dirty="0"/>
              <a:t> </a:t>
            </a:r>
            <a:r>
              <a:rPr lang="en-US" sz="2600" dirty="0" err="1"/>
              <a:t>og</a:t>
            </a:r>
            <a:r>
              <a:rPr lang="en-US" sz="2600" dirty="0"/>
              <a:t> </a:t>
            </a:r>
            <a:r>
              <a:rPr lang="en-US" sz="2600" dirty="0" err="1"/>
              <a:t>stuðlar</a:t>
            </a:r>
            <a:r>
              <a:rPr lang="en-US" sz="2600" dirty="0"/>
              <a:t> </a:t>
            </a:r>
            <a:r>
              <a:rPr lang="en-US" sz="2600" dirty="0" err="1"/>
              <a:t>að</a:t>
            </a:r>
            <a:r>
              <a:rPr lang="en-US" sz="2600" dirty="0"/>
              <a:t> </a:t>
            </a:r>
            <a:r>
              <a:rPr lang="en-US" sz="2600" dirty="0" err="1"/>
              <a:t>akademískum</a:t>
            </a:r>
            <a:r>
              <a:rPr lang="en-US" sz="2600" dirty="0"/>
              <a:t> </a:t>
            </a:r>
            <a:r>
              <a:rPr lang="en-US" sz="2600" dirty="0" err="1"/>
              <a:t>heiðarleika</a:t>
            </a: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21B923-6991-1B4A-A45F-276B8FECDE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820" y="529763"/>
            <a:ext cx="1524135" cy="152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3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1914" y="528848"/>
            <a:ext cx="10515600" cy="1061358"/>
          </a:xfrm>
        </p:spPr>
        <p:txBody>
          <a:bodyPr>
            <a:normAutofit/>
          </a:bodyPr>
          <a:lstStyle/>
          <a:p>
            <a:pPr algn="ctr"/>
            <a:r>
              <a:rPr lang="en-US" smtClean="0"/>
              <a:t>Ritskimun á textum</a:t>
            </a:r>
            <a:endParaRPr lang="en-US"/>
          </a:p>
        </p:txBody>
      </p:sp>
      <p:pic>
        <p:nvPicPr>
          <p:cNvPr id="4" name="Picture 3" descr="hi_ppt_toppar_rektosblar_1024.png">
            <a:extLst>
              <a:ext uri="{FF2B5EF4-FFF2-40B4-BE49-F238E27FC236}">
                <a16:creationId xmlns:a16="http://schemas.microsoft.com/office/drawing/2014/main" id="{760ABDA6-1EAD-9041-A87B-1BC98DAED5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059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3408F1-A36E-834A-ADB8-DF819AE19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97851" y="288032"/>
            <a:ext cx="14505003" cy="84612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6396FD-FDBE-7B4B-8CC9-682F41FBEFDA}"/>
              </a:ext>
            </a:extLst>
          </p:cNvPr>
          <p:cNvSpPr txBox="1"/>
          <p:nvPr/>
        </p:nvSpPr>
        <p:spPr>
          <a:xfrm>
            <a:off x="9268445" y="4063030"/>
            <a:ext cx="27681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Þessa</a:t>
            </a:r>
            <a:r>
              <a:rPr lang="en-US" sz="2000" dirty="0"/>
              <a:t> </a:t>
            </a:r>
            <a:r>
              <a:rPr lang="en-US" sz="2000" dirty="0" err="1"/>
              <a:t>mynd</a:t>
            </a:r>
            <a:r>
              <a:rPr lang="en-US" sz="2000" dirty="0"/>
              <a:t> </a:t>
            </a:r>
            <a:r>
              <a:rPr lang="en-US" sz="2000" dirty="0" err="1"/>
              <a:t>á</a:t>
            </a:r>
            <a:r>
              <a:rPr lang="en-US" sz="2000" dirty="0"/>
              <a:t> </a:t>
            </a:r>
            <a:r>
              <a:rPr lang="en-US" sz="2000" dirty="0" err="1"/>
              <a:t>Turnitin</a:t>
            </a:r>
            <a:r>
              <a:rPr lang="en-US" sz="2000" dirty="0"/>
              <a:t>. </a:t>
            </a:r>
          </a:p>
          <a:p>
            <a:r>
              <a:rPr lang="en-US" sz="2000" dirty="0" err="1"/>
              <a:t>Hún</a:t>
            </a:r>
            <a:r>
              <a:rPr lang="en-US" sz="2000" dirty="0"/>
              <a:t> </a:t>
            </a:r>
            <a:r>
              <a:rPr lang="en-US" sz="2000" dirty="0" err="1"/>
              <a:t>er</a:t>
            </a:r>
            <a:r>
              <a:rPr lang="en-US" sz="2000" dirty="0"/>
              <a:t> </a:t>
            </a:r>
            <a:r>
              <a:rPr lang="en-US" sz="2000" dirty="0" err="1"/>
              <a:t>höfundaréttarvarin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dirty="0" err="1"/>
              <a:t>Hún</a:t>
            </a:r>
            <a:r>
              <a:rPr lang="en-US" sz="2000" dirty="0"/>
              <a:t> </a:t>
            </a:r>
            <a:r>
              <a:rPr lang="en-US" sz="2000" dirty="0" err="1"/>
              <a:t>er</a:t>
            </a:r>
            <a:r>
              <a:rPr lang="en-US" sz="2000" dirty="0"/>
              <a:t> </a:t>
            </a:r>
            <a:r>
              <a:rPr lang="en-US" sz="2000" dirty="0" err="1"/>
              <a:t>af</a:t>
            </a:r>
            <a:r>
              <a:rPr lang="en-US" sz="2000" dirty="0"/>
              <a:t> </a:t>
            </a:r>
            <a:r>
              <a:rPr lang="en-US" sz="2000" dirty="0" err="1"/>
              <a:t>forsíðu</a:t>
            </a:r>
            <a:r>
              <a:rPr lang="en-US" sz="2000" dirty="0"/>
              <a:t> </a:t>
            </a:r>
          </a:p>
          <a:p>
            <a:r>
              <a:rPr lang="en-US" sz="2000" dirty="0" err="1">
                <a:hlinkClick r:id="rId5"/>
              </a:rPr>
              <a:t>Turnitin.com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/>
              <p14:cNvContentPartPr/>
              <p14:nvPr/>
            </p14:nvContentPartPr>
            <p14:xfrm>
              <a:off x="287149" y="511950"/>
              <a:ext cx="3172087" cy="3521271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7789" y="499335"/>
                <a:ext cx="3190088" cy="3546861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F4EE4449-6939-0746-A4A9-CA7E40B86F79}"/>
              </a:ext>
            </a:extLst>
          </p:cNvPr>
          <p:cNvSpPr txBox="1">
            <a:spLocks/>
          </p:cNvSpPr>
          <p:nvPr/>
        </p:nvSpPr>
        <p:spPr bwMode="auto">
          <a:xfrm rot="281745">
            <a:off x="4939283" y="1475334"/>
            <a:ext cx="12041092" cy="1809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16156" tIns="58078" rIns="116156" bIns="58078" numCol="1" anchor="ctr" anchorCtr="0" compatLnSpc="1">
            <a:prstTxWarp prst="textNoShape">
              <a:avLst/>
            </a:prstTxWarp>
          </a:bodyPr>
          <a:lstStyle>
            <a:lvl1pPr algn="ctr" defTabSz="579438" rtl="0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1"/>
                </a:solidFill>
                <a:latin typeface="Frutiger LT Std 55 Roman" pitchFamily="34" charset="0"/>
                <a:ea typeface="ＭＳ Ｐゴシック" charset="0"/>
                <a:cs typeface="Arial" pitchFamily="34" charset="0"/>
              </a:defRPr>
            </a:lvl1pPr>
            <a:lvl2pPr algn="ctr" defTabSz="579438" rtl="0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1"/>
                </a:solidFill>
                <a:latin typeface="Frutiger LT Std 55 Roman" pitchFamily="34" charset="0"/>
                <a:ea typeface="ＭＳ Ｐゴシック" charset="0"/>
                <a:cs typeface="Arial" charset="0"/>
              </a:defRPr>
            </a:lvl2pPr>
            <a:lvl3pPr algn="ctr" defTabSz="579438" rtl="0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1"/>
                </a:solidFill>
                <a:latin typeface="Frutiger LT Std 55 Roman" pitchFamily="34" charset="0"/>
                <a:ea typeface="ＭＳ Ｐゴシック" charset="0"/>
                <a:cs typeface="Arial" charset="0"/>
              </a:defRPr>
            </a:lvl3pPr>
            <a:lvl4pPr algn="ctr" defTabSz="579438" rtl="0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1"/>
                </a:solidFill>
                <a:latin typeface="Frutiger LT Std 55 Roman" pitchFamily="34" charset="0"/>
                <a:ea typeface="ＭＳ Ｐゴシック" charset="0"/>
                <a:cs typeface="Arial" charset="0"/>
              </a:defRPr>
            </a:lvl4pPr>
            <a:lvl5pPr algn="ctr" defTabSz="579438" rtl="0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1"/>
                </a:solidFill>
                <a:latin typeface="Frutiger LT Std 55 Roman" pitchFamily="34" charset="0"/>
                <a:ea typeface="ＭＳ Ｐゴシック" charset="0"/>
                <a:cs typeface="Arial" charset="0"/>
              </a:defRPr>
            </a:lvl5pPr>
            <a:lvl6pPr marL="580781" algn="ctr" defTabSz="580781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Calibri" pitchFamily="34" charset="0"/>
              </a:defRPr>
            </a:lvl6pPr>
            <a:lvl7pPr marL="1161562" algn="ctr" defTabSz="580781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Calibri" pitchFamily="34" charset="0"/>
              </a:defRPr>
            </a:lvl7pPr>
            <a:lvl8pPr marL="1742343" algn="ctr" defTabSz="580781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Calibri" pitchFamily="34" charset="0"/>
              </a:defRPr>
            </a:lvl8pPr>
            <a:lvl9pPr marL="2323125" algn="ctr" defTabSz="580781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3800" kern="0" err="1">
                <a:solidFill>
                  <a:srgbClr val="FF0000"/>
                </a:solidFill>
              </a:rPr>
              <a:t>Kennari</a:t>
            </a:r>
            <a:r>
              <a:rPr lang="en-US" sz="3800" kern="0">
                <a:solidFill>
                  <a:srgbClr val="FF0000"/>
                </a:solidFill>
              </a:rPr>
              <a:t> </a:t>
            </a:r>
            <a:r>
              <a:rPr lang="en-US" sz="3800" kern="0" smtClean="0">
                <a:solidFill>
                  <a:srgbClr val="FF0000"/>
                </a:solidFill>
              </a:rPr>
              <a:t>skimar texta</a:t>
            </a:r>
            <a:endParaRPr lang="en-US" sz="3800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0746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8B19A0-CEE0-0248-B4AA-30CE96250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27" y="0"/>
            <a:ext cx="46371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982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51ED54-B049-2E4A-A398-9FDCFD6F9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754" y="0"/>
            <a:ext cx="44664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19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47FBD2-886A-2945-8A45-4F2B7FC0F6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7701"/>
            <a:ext cx="12192000" cy="50057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3" name="Ink 42"/>
              <p14:cNvContentPartPr/>
              <p14:nvPr/>
            </p14:nvContentPartPr>
            <p14:xfrm>
              <a:off x="2619284" y="1026938"/>
              <a:ext cx="3355920" cy="76032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09564" y="1015418"/>
                <a:ext cx="3375720" cy="78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1" name="Ink 80"/>
              <p14:cNvContentPartPr/>
              <p14:nvPr/>
            </p14:nvContentPartPr>
            <p14:xfrm>
              <a:off x="1046804" y="1956098"/>
              <a:ext cx="1023480" cy="55080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1044" y="1943130"/>
                <a:ext cx="1042200" cy="5774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3" name="Ink 82"/>
              <p14:cNvContentPartPr/>
              <p14:nvPr/>
            </p14:nvContentPartPr>
            <p14:xfrm>
              <a:off x="5126324" y="2590418"/>
              <a:ext cx="807840" cy="68148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13724" y="2579978"/>
                <a:ext cx="833760" cy="70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9" name="Ink 88"/>
              <p14:cNvContentPartPr/>
              <p14:nvPr/>
            </p14:nvContentPartPr>
            <p14:xfrm>
              <a:off x="5995004" y="2437058"/>
              <a:ext cx="2769120" cy="311400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86004" y="2422298"/>
                <a:ext cx="279288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6" name="Ink 95"/>
              <p14:cNvContentPartPr/>
              <p14:nvPr/>
            </p14:nvContentPartPr>
            <p14:xfrm>
              <a:off x="5996084" y="2018378"/>
              <a:ext cx="2816280" cy="97740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985644" y="2010458"/>
                <a:ext cx="2840760" cy="99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20055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83C0C6-87E8-6E48-9CBC-E2ED73B0A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876299"/>
            <a:ext cx="12291096" cy="53648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/>
              <p14:cNvContentPartPr/>
              <p14:nvPr/>
            </p14:nvContentPartPr>
            <p14:xfrm>
              <a:off x="500498" y="1603298"/>
              <a:ext cx="2009880" cy="316872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938" y="1588178"/>
                <a:ext cx="2079000" cy="32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/>
              <p14:cNvContentPartPr/>
              <p14:nvPr/>
            </p14:nvContentPartPr>
            <p14:xfrm>
              <a:off x="2216618" y="4507058"/>
              <a:ext cx="402120" cy="36180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92498" y="4479698"/>
                <a:ext cx="461160" cy="4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/>
              <p14:cNvContentPartPr/>
              <p14:nvPr/>
            </p14:nvContentPartPr>
            <p14:xfrm>
              <a:off x="1885418" y="1433738"/>
              <a:ext cx="464760" cy="49896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54818" y="1403138"/>
                <a:ext cx="530640" cy="55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7954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46A879-65A8-E442-AA21-37624FBCA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" y="2653393"/>
            <a:ext cx="11903529" cy="19160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2" name="Ink 41"/>
              <p14:cNvContentPartPr/>
              <p14:nvPr/>
            </p14:nvContentPartPr>
            <p14:xfrm>
              <a:off x="1176404" y="4750778"/>
              <a:ext cx="7412040" cy="123768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5884" y="4727738"/>
                <a:ext cx="7450560" cy="12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0" name="Ink 79"/>
              <p14:cNvContentPartPr/>
              <p14:nvPr/>
            </p14:nvContentPartPr>
            <p14:xfrm>
              <a:off x="2847884" y="5794418"/>
              <a:ext cx="1440" cy="288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37444" y="5785418"/>
                <a:ext cx="20880" cy="212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/>
          <p:cNvSpPr txBox="1"/>
          <p:nvPr/>
        </p:nvSpPr>
        <p:spPr>
          <a:xfrm>
            <a:off x="1999356" y="457502"/>
            <a:ext cx="79478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solidFill>
                  <a:srgbClr val="FF0000"/>
                </a:solidFill>
              </a:rPr>
              <a:t>Dæmi um hvernig er hægt að sjá hvort unnið </a:t>
            </a:r>
          </a:p>
          <a:p>
            <a:pPr algn="ctr"/>
            <a:r>
              <a:rPr lang="en-US" sz="2800" smtClean="0">
                <a:solidFill>
                  <a:srgbClr val="FF0000"/>
                </a:solidFill>
              </a:rPr>
              <a:t>sé rétt með heimildir þegar vísað er í þær</a:t>
            </a:r>
            <a:endParaRPr 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594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00C62A-30BD-3841-91C8-59318CBA6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6242"/>
            <a:ext cx="12192000" cy="27255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9078188" y="1643128"/>
              <a:ext cx="156960" cy="15879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67748" y="1633408"/>
                <a:ext cx="185760" cy="161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9062708" y="3112288"/>
              <a:ext cx="330840" cy="1216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52628" y="3100768"/>
                <a:ext cx="35244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/>
              <p14:cNvContentPartPr/>
              <p14:nvPr/>
            </p14:nvContentPartPr>
            <p14:xfrm>
              <a:off x="8142908" y="358648"/>
              <a:ext cx="3462480" cy="125424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30668" y="346048"/>
                <a:ext cx="3495960" cy="12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0" name="Ink 49"/>
              <p14:cNvContentPartPr/>
              <p14:nvPr/>
            </p14:nvContentPartPr>
            <p14:xfrm>
              <a:off x="6739268" y="4988608"/>
              <a:ext cx="4477680" cy="140760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32068" y="4971688"/>
                <a:ext cx="4499280" cy="1442160"/>
              </a:xfrm>
              <a:prstGeom prst="rect">
                <a:avLst/>
              </a:prstGeom>
            </p:spPr>
          </p:pic>
        </mc:Fallback>
      </mc:AlternateContent>
      <p:sp>
        <p:nvSpPr>
          <p:cNvPr id="90" name="TextBox 89"/>
          <p:cNvSpPr txBox="1"/>
          <p:nvPr/>
        </p:nvSpPr>
        <p:spPr>
          <a:xfrm>
            <a:off x="355907" y="358648"/>
            <a:ext cx="72187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solidFill>
                  <a:srgbClr val="FF0000"/>
                </a:solidFill>
              </a:rPr>
              <a:t>Dæmi um hvernig er hægt að nota samsvörun til að sjá hvort sé rétt framsett heimildaskráning</a:t>
            </a:r>
            <a:endParaRPr 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50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25763"/>
            <a:ext cx="10515600" cy="573989"/>
          </a:xfrm>
        </p:spPr>
        <p:txBody>
          <a:bodyPr>
            <a:normAutofit fontScale="90000"/>
          </a:bodyPr>
          <a:lstStyle/>
          <a:p>
            <a:pPr algn="ctr"/>
            <a:r>
              <a:rPr lang="en-US" smtClean="0"/>
              <a:t>Jafningjamat / Leiðsagnarmat samnemenda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76" y="1892464"/>
            <a:ext cx="5612902" cy="434769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860" y="1849260"/>
            <a:ext cx="5761215" cy="44341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4359" y="1212896"/>
            <a:ext cx="11143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solidFill>
                  <a:srgbClr val="FF0000"/>
                </a:solidFill>
              </a:rPr>
              <a:t>Sýnishorn - Uppsetning</a:t>
            </a:r>
            <a:endParaRPr 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49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094" y="0"/>
            <a:ext cx="956490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0065" y="146955"/>
            <a:ext cx="2273643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solidFill>
                  <a:srgbClr val="FF0000"/>
                </a:solidFill>
              </a:rPr>
              <a:t>Sýnishorn, jafningjamats- umhverfið fyrir nemendur.</a:t>
            </a:r>
          </a:p>
          <a:p>
            <a:pPr algn="ctr"/>
            <a:endParaRPr lang="en-US" sz="2800" smtClean="0">
              <a:solidFill>
                <a:srgbClr val="FF0000"/>
              </a:solidFill>
            </a:endParaRPr>
          </a:p>
          <a:p>
            <a:pPr algn="ctr"/>
            <a:endParaRPr lang="en-US" sz="2000" smtClean="0">
              <a:solidFill>
                <a:srgbClr val="FF0000"/>
              </a:solidFill>
            </a:endParaRPr>
          </a:p>
          <a:p>
            <a:pPr algn="ctr"/>
            <a:r>
              <a:rPr lang="en-US" sz="2000" smtClean="0">
                <a:solidFill>
                  <a:srgbClr val="FF0000"/>
                </a:solidFill>
              </a:rPr>
              <a:t>Lesa verkefnið af skjá til vinstri sem eru að meta</a:t>
            </a:r>
          </a:p>
          <a:p>
            <a:pPr algn="ctr"/>
            <a:endParaRPr lang="en-US" sz="2000" smtClean="0">
              <a:solidFill>
                <a:srgbClr val="FF0000"/>
              </a:solidFill>
            </a:endParaRPr>
          </a:p>
          <a:p>
            <a:pPr algn="ctr"/>
            <a:r>
              <a:rPr lang="en-US" sz="2000" smtClean="0">
                <a:solidFill>
                  <a:srgbClr val="FF0000"/>
                </a:solidFill>
              </a:rPr>
              <a:t>Svara spurningum til hægri. </a:t>
            </a:r>
          </a:p>
          <a:p>
            <a:pPr algn="ctr"/>
            <a:endParaRPr lang="en-US" sz="2000" smtClean="0">
              <a:solidFill>
                <a:srgbClr val="FF0000"/>
              </a:solidFill>
            </a:endParaRPr>
          </a:p>
          <a:p>
            <a:pPr algn="ctr"/>
            <a:r>
              <a:rPr lang="en-US" sz="2000" smtClean="0">
                <a:solidFill>
                  <a:srgbClr val="FF0000"/>
                </a:solidFill>
              </a:rPr>
              <a:t>Blöðrutól inni í texta og textinn birtist inni í </a:t>
            </a:r>
            <a:r>
              <a:rPr lang="en-US" sz="2000" b="1" smtClean="0">
                <a:solidFill>
                  <a:srgbClr val="FF0000"/>
                </a:solidFill>
              </a:rPr>
              <a:t>Comments</a:t>
            </a:r>
            <a:endParaRPr lang="en-US" sz="20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80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ABCE7A-7C7F-054A-9CBC-76796BCAD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90975" y="-110397"/>
            <a:ext cx="14761140" cy="859836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308617D-CC3E-1749-9EF7-2A08CD3D1D69}"/>
              </a:ext>
            </a:extLst>
          </p:cNvPr>
          <p:cNvSpPr txBox="1">
            <a:spLocks/>
          </p:cNvSpPr>
          <p:nvPr/>
        </p:nvSpPr>
        <p:spPr bwMode="auto">
          <a:xfrm rot="281745">
            <a:off x="848502" y="451913"/>
            <a:ext cx="13807548" cy="1707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16156" tIns="58078" rIns="116156" bIns="58078" numCol="1" anchor="ctr" anchorCtr="0" compatLnSpc="1">
            <a:prstTxWarp prst="textNoShape">
              <a:avLst/>
            </a:prstTxWarp>
          </a:bodyPr>
          <a:lstStyle>
            <a:lvl1pPr algn="ctr" defTabSz="579438" rtl="0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1"/>
                </a:solidFill>
                <a:latin typeface="Frutiger LT Std 55 Roman" pitchFamily="34" charset="0"/>
                <a:ea typeface="ＭＳ Ｐゴシック" charset="0"/>
                <a:cs typeface="Arial" pitchFamily="34" charset="0"/>
              </a:defRPr>
            </a:lvl1pPr>
            <a:lvl2pPr algn="ctr" defTabSz="579438" rtl="0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1"/>
                </a:solidFill>
                <a:latin typeface="Frutiger LT Std 55 Roman" pitchFamily="34" charset="0"/>
                <a:ea typeface="ＭＳ Ｐゴシック" charset="0"/>
                <a:cs typeface="Arial" charset="0"/>
              </a:defRPr>
            </a:lvl2pPr>
            <a:lvl3pPr algn="ctr" defTabSz="579438" rtl="0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1"/>
                </a:solidFill>
                <a:latin typeface="Frutiger LT Std 55 Roman" pitchFamily="34" charset="0"/>
                <a:ea typeface="ＭＳ Ｐゴシック" charset="0"/>
                <a:cs typeface="Arial" charset="0"/>
              </a:defRPr>
            </a:lvl3pPr>
            <a:lvl4pPr algn="ctr" defTabSz="579438" rtl="0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1"/>
                </a:solidFill>
                <a:latin typeface="Frutiger LT Std 55 Roman" pitchFamily="34" charset="0"/>
                <a:ea typeface="ＭＳ Ｐゴシック" charset="0"/>
                <a:cs typeface="Arial" charset="0"/>
              </a:defRPr>
            </a:lvl4pPr>
            <a:lvl5pPr algn="ctr" defTabSz="579438" rtl="0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1"/>
                </a:solidFill>
                <a:latin typeface="Frutiger LT Std 55 Roman" pitchFamily="34" charset="0"/>
                <a:ea typeface="ＭＳ Ｐゴシック" charset="0"/>
                <a:cs typeface="Arial" charset="0"/>
              </a:defRPr>
            </a:lvl5pPr>
            <a:lvl6pPr marL="580781" algn="ctr" defTabSz="580781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Calibri" pitchFamily="34" charset="0"/>
              </a:defRPr>
            </a:lvl6pPr>
            <a:lvl7pPr marL="1161562" algn="ctr" defTabSz="580781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Calibri" pitchFamily="34" charset="0"/>
              </a:defRPr>
            </a:lvl7pPr>
            <a:lvl8pPr marL="1742343" algn="ctr" defTabSz="580781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Calibri" pitchFamily="34" charset="0"/>
              </a:defRPr>
            </a:lvl8pPr>
            <a:lvl9pPr marL="2323125" algn="ctr" defTabSz="580781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3800" kern="0" dirty="0" err="1">
                <a:solidFill>
                  <a:srgbClr val="FF0000"/>
                </a:solidFill>
              </a:rPr>
              <a:t>Kennari</a:t>
            </a:r>
            <a:r>
              <a:rPr lang="en-US" sz="3800" kern="0" dirty="0">
                <a:solidFill>
                  <a:srgbClr val="FF0000"/>
                </a:solidFill>
              </a:rPr>
              <a:t> </a:t>
            </a:r>
            <a:r>
              <a:rPr lang="en-US" sz="3800" kern="0" dirty="0" err="1">
                <a:solidFill>
                  <a:srgbClr val="FF0000"/>
                </a:solidFill>
              </a:rPr>
              <a:t>notar</a:t>
            </a:r>
            <a:r>
              <a:rPr lang="en-US" sz="3800" kern="0" dirty="0">
                <a:solidFill>
                  <a:srgbClr val="FF0000"/>
                </a:solidFill>
              </a:rPr>
              <a:t> </a:t>
            </a:r>
            <a:r>
              <a:rPr lang="en-US" sz="3800" kern="0" dirty="0" err="1">
                <a:solidFill>
                  <a:srgbClr val="FF0000"/>
                </a:solidFill>
              </a:rPr>
              <a:t>endurgjafahluta</a:t>
            </a:r>
            <a:r>
              <a:rPr lang="en-US" sz="3800" kern="0" dirty="0">
                <a:solidFill>
                  <a:srgbClr val="FF0000"/>
                </a:solidFill>
              </a:rPr>
              <a:t> </a:t>
            </a:r>
            <a:r>
              <a:rPr lang="en-US" sz="3800" kern="0" dirty="0" err="1">
                <a:solidFill>
                  <a:srgbClr val="FF0000"/>
                </a:solidFill>
              </a:rPr>
              <a:t>Turnitin</a:t>
            </a:r>
            <a:r>
              <a:rPr lang="en-US" sz="3800" kern="0" dirty="0">
                <a:solidFill>
                  <a:srgbClr val="FF0000"/>
                </a:solidFill>
              </a:rPr>
              <a:t> </a:t>
            </a:r>
          </a:p>
          <a:p>
            <a:pPr algn="l"/>
            <a:r>
              <a:rPr lang="en-US" sz="3800" kern="0" dirty="0" err="1">
                <a:solidFill>
                  <a:srgbClr val="FF0000"/>
                </a:solidFill>
              </a:rPr>
              <a:t>til</a:t>
            </a:r>
            <a:r>
              <a:rPr lang="en-US" sz="3800" kern="0" dirty="0">
                <a:solidFill>
                  <a:srgbClr val="FF0000"/>
                </a:solidFill>
              </a:rPr>
              <a:t> </a:t>
            </a:r>
            <a:r>
              <a:rPr lang="en-US" sz="3800" kern="0" dirty="0" err="1">
                <a:solidFill>
                  <a:srgbClr val="FF0000"/>
                </a:solidFill>
              </a:rPr>
              <a:t>að</a:t>
            </a:r>
            <a:r>
              <a:rPr lang="en-US" sz="3800" kern="0" dirty="0">
                <a:solidFill>
                  <a:srgbClr val="FF0000"/>
                </a:solidFill>
              </a:rPr>
              <a:t> </a:t>
            </a:r>
            <a:r>
              <a:rPr lang="en-US" sz="3800" kern="0" dirty="0" err="1">
                <a:solidFill>
                  <a:srgbClr val="FF0000"/>
                </a:solidFill>
              </a:rPr>
              <a:t>gefa</a:t>
            </a:r>
            <a:r>
              <a:rPr lang="en-US" sz="3800" kern="0" dirty="0">
                <a:solidFill>
                  <a:srgbClr val="FF0000"/>
                </a:solidFill>
              </a:rPr>
              <a:t> </a:t>
            </a:r>
            <a:r>
              <a:rPr lang="en-US" sz="3800" kern="0" dirty="0" err="1">
                <a:solidFill>
                  <a:srgbClr val="FF0000"/>
                </a:solidFill>
              </a:rPr>
              <a:t>nemanda</a:t>
            </a:r>
            <a:r>
              <a:rPr lang="en-US" sz="3800" kern="0" dirty="0">
                <a:solidFill>
                  <a:srgbClr val="FF0000"/>
                </a:solidFill>
              </a:rPr>
              <a:t> </a:t>
            </a:r>
            <a:r>
              <a:rPr lang="en-US" sz="3800" kern="0" dirty="0" err="1">
                <a:solidFill>
                  <a:srgbClr val="FF0000"/>
                </a:solidFill>
              </a:rPr>
              <a:t>endurgjöf</a:t>
            </a:r>
            <a:r>
              <a:rPr lang="en-US" sz="3800" kern="0" dirty="0">
                <a:solidFill>
                  <a:srgbClr val="FF0000"/>
                </a:solidFill>
              </a:rPr>
              <a:t> </a:t>
            </a:r>
            <a:r>
              <a:rPr lang="en-US" sz="3800" kern="0" dirty="0" err="1">
                <a:solidFill>
                  <a:srgbClr val="FF0000"/>
                </a:solidFill>
              </a:rPr>
              <a:t>á</a:t>
            </a:r>
            <a:r>
              <a:rPr lang="en-US" sz="3800" kern="0" dirty="0">
                <a:solidFill>
                  <a:srgbClr val="FF0000"/>
                </a:solidFill>
              </a:rPr>
              <a:t> </a:t>
            </a:r>
            <a:r>
              <a:rPr lang="en-US" sz="3800" kern="0" dirty="0" err="1">
                <a:solidFill>
                  <a:srgbClr val="FF0000"/>
                </a:solidFill>
              </a:rPr>
              <a:t>verkefnið</a:t>
            </a:r>
            <a:r>
              <a:rPr lang="en-US" sz="3800" kern="0" dirty="0">
                <a:solidFill>
                  <a:srgbClr val="FF0000"/>
                </a:solidFill>
              </a:rPr>
              <a:t> </a:t>
            </a:r>
            <a:r>
              <a:rPr lang="en-US" sz="3800" kern="0" dirty="0" err="1">
                <a:solidFill>
                  <a:srgbClr val="FF0000"/>
                </a:solidFill>
              </a:rPr>
              <a:t>hans</a:t>
            </a:r>
            <a:endParaRPr lang="en-US" sz="3800" kern="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2BB63B-3F30-2F4A-927B-035E0979D71D}"/>
              </a:ext>
            </a:extLst>
          </p:cNvPr>
          <p:cNvSpPr txBox="1"/>
          <p:nvPr/>
        </p:nvSpPr>
        <p:spPr>
          <a:xfrm>
            <a:off x="9170165" y="4859931"/>
            <a:ext cx="31742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Þessa</a:t>
            </a:r>
            <a:r>
              <a:rPr lang="en-US" sz="2000" dirty="0"/>
              <a:t> </a:t>
            </a:r>
            <a:r>
              <a:rPr lang="en-US" sz="2000" dirty="0" err="1"/>
              <a:t>mynd</a:t>
            </a:r>
            <a:r>
              <a:rPr lang="en-US" sz="2000" dirty="0"/>
              <a:t> </a:t>
            </a:r>
            <a:r>
              <a:rPr lang="en-US" sz="2000" dirty="0" err="1"/>
              <a:t>á</a:t>
            </a:r>
            <a:r>
              <a:rPr lang="en-US" sz="2000" dirty="0"/>
              <a:t> </a:t>
            </a:r>
            <a:r>
              <a:rPr lang="en-US" sz="2000" dirty="0" err="1"/>
              <a:t>Turnitin</a:t>
            </a:r>
            <a:r>
              <a:rPr lang="en-US" sz="2000" dirty="0"/>
              <a:t>. </a:t>
            </a:r>
          </a:p>
          <a:p>
            <a:r>
              <a:rPr lang="en-US" sz="2000" dirty="0" err="1"/>
              <a:t>Hún</a:t>
            </a:r>
            <a:r>
              <a:rPr lang="en-US" sz="2000" dirty="0"/>
              <a:t> </a:t>
            </a:r>
            <a:r>
              <a:rPr lang="en-US" sz="2000" dirty="0" err="1"/>
              <a:t>er</a:t>
            </a:r>
            <a:r>
              <a:rPr lang="en-US" sz="2000" dirty="0"/>
              <a:t> </a:t>
            </a:r>
            <a:r>
              <a:rPr lang="en-US" sz="2000" dirty="0" err="1"/>
              <a:t>höfundaréttarvarin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dirty="0" err="1"/>
              <a:t>Hún</a:t>
            </a:r>
            <a:r>
              <a:rPr lang="en-US" sz="2000" dirty="0"/>
              <a:t> </a:t>
            </a:r>
            <a:r>
              <a:rPr lang="en-US" sz="2000" dirty="0" err="1"/>
              <a:t>er</a:t>
            </a:r>
            <a:r>
              <a:rPr lang="en-US" sz="2000" dirty="0"/>
              <a:t> </a:t>
            </a:r>
            <a:r>
              <a:rPr lang="en-US" sz="2000" dirty="0" err="1"/>
              <a:t>af</a:t>
            </a:r>
            <a:r>
              <a:rPr lang="en-US" sz="2000" dirty="0"/>
              <a:t> </a:t>
            </a:r>
            <a:r>
              <a:rPr lang="en-US" sz="2000" dirty="0" err="1"/>
              <a:t>forsíðu</a:t>
            </a:r>
            <a:r>
              <a:rPr lang="en-US" sz="2000" dirty="0"/>
              <a:t> </a:t>
            </a:r>
          </a:p>
          <a:p>
            <a:r>
              <a:rPr lang="en-US" sz="2000" dirty="0" err="1">
                <a:hlinkClick r:id="rId3"/>
              </a:rPr>
              <a:t>Turnitin.com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1693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i_ppt_toppar_rektosblar_1024.png">
            <a:extLst>
              <a:ext uri="{FF2B5EF4-FFF2-40B4-BE49-F238E27FC236}">
                <a16:creationId xmlns:a16="http://schemas.microsoft.com/office/drawing/2014/main" id="{760ABDA6-1EAD-9041-A87B-1BC98DAED5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059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F2FDB2E-A962-EC42-8E6C-38E3D1BD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940" y="1146291"/>
            <a:ext cx="11710988" cy="1219200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Í</a:t>
            </a:r>
            <a:r>
              <a:rPr lang="en-US" dirty="0"/>
              <a:t> </a:t>
            </a:r>
            <a:r>
              <a:rPr lang="en-US" dirty="0" err="1"/>
              <a:t>dag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Turnitin </a:t>
            </a:r>
            <a:r>
              <a:rPr lang="en-US" dirty="0" err="1"/>
              <a:t>með</a:t>
            </a:r>
            <a:r>
              <a:rPr lang="en-US" dirty="0"/>
              <a:t> sex </a:t>
            </a:r>
            <a:r>
              <a:rPr lang="en-US" dirty="0" err="1"/>
              <a:t>hugbúnaðarlausnir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80A0F1F-424E-1143-B63B-ADE342DFD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940" y="2452255"/>
            <a:ext cx="11710988" cy="4184072"/>
          </a:xfrm>
        </p:spPr>
        <p:txBody>
          <a:bodyPr>
            <a:normAutofit/>
          </a:bodyPr>
          <a:lstStyle/>
          <a:p>
            <a:pPr lvl="1"/>
            <a:r>
              <a:rPr lang="en-US" sz="4000" dirty="0"/>
              <a:t>Authorship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FF0000"/>
                </a:solidFill>
              </a:rPr>
              <a:t>Feedback Studio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000" dirty="0" err="1"/>
              <a:t>Gradescope</a:t>
            </a:r>
            <a:endParaRPr lang="en-US" sz="4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000" dirty="0" err="1"/>
              <a:t>iThenticate</a:t>
            </a:r>
            <a:endParaRPr lang="en-US" sz="4000" dirty="0"/>
          </a:p>
          <a:p>
            <a:pPr lvl="1"/>
            <a:r>
              <a:rPr lang="en-US" sz="4000" dirty="0"/>
              <a:t>Revision Assistant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000" dirty="0" err="1"/>
              <a:t>WriteCheck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333903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C6607CB-54B9-8D45-85ED-4BF9BB2EE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629" y="-54529"/>
            <a:ext cx="9855200" cy="693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5885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27" y="309707"/>
            <a:ext cx="6878782" cy="1325563"/>
          </a:xfrm>
        </p:spPr>
        <p:txBody>
          <a:bodyPr/>
          <a:lstStyle/>
          <a:p>
            <a:pPr algn="ctr"/>
            <a:r>
              <a:rPr lang="en-US" smtClean="0"/>
              <a:t>Hraðmerkingar (QuickMarks)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491" y="1825625"/>
            <a:ext cx="6608618" cy="4351338"/>
          </a:xfrm>
        </p:spPr>
        <p:txBody>
          <a:bodyPr/>
          <a:lstStyle/>
          <a:p>
            <a:r>
              <a:rPr lang="en-US" smtClean="0"/>
              <a:t>Umsagna- og athugasemdabanki kennarans</a:t>
            </a:r>
            <a:endParaRPr lang="en-US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CFB446-3CA1-214C-9A09-60E6FCBDE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312" y="0"/>
            <a:ext cx="5072688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/>
              <p14:cNvContentPartPr/>
              <p14:nvPr/>
            </p14:nvContentPartPr>
            <p14:xfrm>
              <a:off x="7235760" y="1080120"/>
              <a:ext cx="872640" cy="6724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07320" y="1054200"/>
                <a:ext cx="930600" cy="72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36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D98D07-0C88-8C45-94F6-C7317D2D7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693" y="1478280"/>
            <a:ext cx="8301307" cy="1160873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249680" y="231655"/>
            <a:ext cx="9403080" cy="896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mtClean="0"/>
              <a:t>Heildarumsögn (e. Feedback Summary)</a:t>
            </a:r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26720" y="1676399"/>
            <a:ext cx="3215640" cy="4043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mtClean="0"/>
              <a:t>Hægt að gefa</a:t>
            </a:r>
          </a:p>
          <a:p>
            <a:endParaRPr lang="en-US" smtClean="0"/>
          </a:p>
          <a:p>
            <a:r>
              <a:rPr lang="en-US" smtClean="0"/>
              <a:t>Munnlega heildarumsögn (e. voice comment)</a:t>
            </a:r>
            <a:endParaRPr lang="en-US"/>
          </a:p>
          <a:p>
            <a:pPr marL="457200" lvl="1" indent="0">
              <a:buNone/>
            </a:pPr>
            <a:endParaRPr lang="en-US" smtClean="0"/>
          </a:p>
          <a:p>
            <a:r>
              <a:rPr lang="en-US" smtClean="0"/>
              <a:t>Ritaða heildarumsögn (e. text comment)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/>
              <p14:cNvContentPartPr/>
              <p14:nvPr/>
            </p14:nvContentPartPr>
            <p14:xfrm>
              <a:off x="4169160" y="4191240"/>
              <a:ext cx="1110960" cy="98316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45760" y="4169640"/>
                <a:ext cx="1159920" cy="10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/>
              <p14:cNvContentPartPr/>
              <p14:nvPr/>
            </p14:nvContentPartPr>
            <p14:xfrm>
              <a:off x="2881200" y="2841960"/>
              <a:ext cx="2610360" cy="21276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71120" y="2821800"/>
                <a:ext cx="26424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/>
              <p14:cNvContentPartPr/>
              <p14:nvPr/>
            </p14:nvContentPartPr>
            <p14:xfrm>
              <a:off x="5250000" y="2788320"/>
              <a:ext cx="523080" cy="56016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37400" y="2779680"/>
                <a:ext cx="558720" cy="58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/>
              <p14:cNvContentPartPr/>
              <p14:nvPr/>
            </p14:nvContentPartPr>
            <p14:xfrm>
              <a:off x="3156240" y="5409120"/>
              <a:ext cx="2970000" cy="10872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38600" y="5391480"/>
                <a:ext cx="30063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/>
              <p14:cNvContentPartPr/>
              <p14:nvPr/>
            </p14:nvContentPartPr>
            <p14:xfrm>
              <a:off x="5792520" y="5223360"/>
              <a:ext cx="379800" cy="68724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74160" y="5206800"/>
                <a:ext cx="420840" cy="71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141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AB836A9-55DE-1449-8CDD-84524EE2D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29" y="42773"/>
            <a:ext cx="10624457" cy="684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0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text&#10;&#10;Description automatically generated">
            <a:extLst>
              <a:ext uri="{FF2B5EF4-FFF2-40B4-BE49-F238E27FC236}">
                <a16:creationId xmlns:a16="http://schemas.microsoft.com/office/drawing/2014/main" id="{239B535D-8AE2-E64E-B4C6-7E17E68AE5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536598" cy="6858000"/>
          </a:xfrm>
          <a:prstGeom prst="rect">
            <a:avLst/>
          </a:prstGeom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40602EF-D81E-A14C-A038-953A269FB3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" y="3694191"/>
            <a:ext cx="12536598" cy="1072219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71628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smtClean="0"/>
              <a:t>Matskvarðar </a:t>
            </a:r>
            <a:endParaRPr lang="en-US" sz="5400" b="1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203960" y="1089441"/>
            <a:ext cx="10637520" cy="3939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smtClean="0"/>
              <a:t>Hægt að vera með tvær tegundir af matskvörðum með fimm mismunandi uppsetningum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mtClean="0"/>
          </a:p>
          <a:p>
            <a:r>
              <a:rPr lang="en-US" b="1" smtClean="0"/>
              <a:t>Matsgrind (e. rubrics)</a:t>
            </a:r>
          </a:p>
          <a:p>
            <a:endParaRPr lang="en-US" smtClean="0"/>
          </a:p>
          <a:p>
            <a:r>
              <a:rPr lang="en-US" b="1" smtClean="0"/>
              <a:t>Matslisti (e. grading form)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4032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Matsgrind (Rubric)</a:t>
            </a:r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590B43-3B5A-7549-9D30-7CD04CFE39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6736"/>
            <a:ext cx="20474638" cy="1433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41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arked, street&#10;&#10;Description automatically generated">
            <a:extLst>
              <a:ext uri="{FF2B5EF4-FFF2-40B4-BE49-F238E27FC236}">
                <a16:creationId xmlns:a16="http://schemas.microsoft.com/office/drawing/2014/main" id="{0518268A-F282-7B4B-84B4-B6481448F1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51" y="0"/>
            <a:ext cx="4145138" cy="12813062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104A5A-B957-0543-9FBF-1D521E0E21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082" y="0"/>
            <a:ext cx="4105835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321735A-5B03-E948-98AE-2591AC1C1440}"/>
                  </a:ext>
                </a:extLst>
              </p14:cNvPr>
              <p14:cNvContentPartPr/>
              <p14:nvPr/>
            </p14:nvContentPartPr>
            <p14:xfrm>
              <a:off x="1572218" y="-1202746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321735A-5B03-E948-98AE-2591AC1C14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36578" y="-1238386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562091B-2480-FF4A-8A64-CDDDA5B38FF7}"/>
              </a:ext>
            </a:extLst>
          </p:cNvPr>
          <p:cNvGrpSpPr/>
          <p:nvPr/>
        </p:nvGrpSpPr>
        <p:grpSpPr>
          <a:xfrm>
            <a:off x="896498" y="-1301278"/>
            <a:ext cx="360" cy="360"/>
            <a:chOff x="896498" y="-1301278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0078C5F-117B-6D4D-A4B5-49A1105CE171}"/>
                    </a:ext>
                  </a:extLst>
                </p14:cNvPr>
                <p14:cNvContentPartPr/>
                <p14:nvPr/>
              </p14:nvContentPartPr>
              <p14:xfrm>
                <a:off x="896498" y="-1301278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0078C5F-117B-6D4D-A4B5-49A1105CE17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60498" y="-1336918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78AC5A7-1428-4C40-97ED-DB5DC028D4BD}"/>
                    </a:ext>
                  </a:extLst>
                </p14:cNvPr>
                <p14:cNvContentPartPr/>
                <p14:nvPr/>
              </p14:nvContentPartPr>
              <p14:xfrm>
                <a:off x="896498" y="-1301278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78AC5A7-1428-4C40-97ED-DB5DC028D4B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60498" y="-1336918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4442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590B43-3B5A-7549-9D30-7CD04CFE39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4" y="117708"/>
            <a:ext cx="11932316" cy="835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CE0024-E768-264A-98C2-D7E7840A6E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216" y="0"/>
            <a:ext cx="2927110" cy="685800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42E8D4-1400-AE41-BEBD-9B6D91F3D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336" y="0"/>
            <a:ext cx="51620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text&#10;&#10;Description automatically generated">
            <a:extLst>
              <a:ext uri="{FF2B5EF4-FFF2-40B4-BE49-F238E27FC236}">
                <a16:creationId xmlns:a16="http://schemas.microsoft.com/office/drawing/2014/main" id="{239B535D-8AE2-E64E-B4C6-7E17E68AE5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088410" cy="1208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344400" cy="6041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2E3F7EC-E817-4645-B5F7-4BA9D8354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89" y="0"/>
            <a:ext cx="6624930" cy="1219200"/>
          </a:xfrm>
        </p:spPr>
        <p:txBody>
          <a:bodyPr/>
          <a:lstStyle/>
          <a:p>
            <a:pPr algn="ctr"/>
            <a:r>
              <a:rPr lang="en-US" dirty="0" err="1"/>
              <a:t>Turnitin</a:t>
            </a:r>
            <a:r>
              <a:rPr lang="en-US" dirty="0"/>
              <a:t> </a:t>
            </a:r>
            <a:r>
              <a:rPr lang="en-US" dirty="0" err="1"/>
              <a:t>á</a:t>
            </a:r>
            <a:r>
              <a:rPr lang="en-US" dirty="0"/>
              <a:t> </a:t>
            </a:r>
            <a:r>
              <a:rPr lang="en-US" dirty="0" err="1"/>
              <a:t>Íslandi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B4E7256-DACB-3F4E-93D6-3CB92190E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6315" y="0"/>
            <a:ext cx="5790745" cy="7078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2011</a:t>
            </a:r>
          </a:p>
          <a:p>
            <a:r>
              <a:rPr lang="en-US" sz="2400" dirty="0" err="1"/>
              <a:t>Háskóli</a:t>
            </a:r>
            <a:r>
              <a:rPr lang="en-US" sz="2400" dirty="0"/>
              <a:t> </a:t>
            </a:r>
            <a:r>
              <a:rPr lang="en-US" sz="2400" dirty="0" err="1"/>
              <a:t>Íslands</a:t>
            </a:r>
            <a:r>
              <a:rPr lang="en-US" sz="2400" dirty="0"/>
              <a:t> </a:t>
            </a:r>
            <a:r>
              <a:rPr lang="en-US" sz="2400" dirty="0" err="1"/>
              <a:t>skoðaði</a:t>
            </a:r>
            <a:r>
              <a:rPr lang="en-US" sz="2400" dirty="0"/>
              <a:t> </a:t>
            </a:r>
            <a:r>
              <a:rPr lang="en-US" sz="2400" dirty="0" err="1"/>
              <a:t>ritstuldarvarnarforrit</a:t>
            </a:r>
            <a:r>
              <a:rPr lang="en-US" sz="2400" dirty="0"/>
              <a:t>.</a:t>
            </a:r>
          </a:p>
          <a:p>
            <a:r>
              <a:rPr lang="en-US" sz="2400" dirty="0" err="1"/>
              <a:t>Samstarf</a:t>
            </a:r>
            <a:r>
              <a:rPr lang="en-US" sz="2400" dirty="0"/>
              <a:t> </a:t>
            </a:r>
            <a:r>
              <a:rPr lang="en-US" sz="2400" dirty="0" err="1"/>
              <a:t>opinberu</a:t>
            </a:r>
            <a:r>
              <a:rPr lang="en-US" sz="2400" dirty="0"/>
              <a:t> </a:t>
            </a:r>
            <a:r>
              <a:rPr lang="en-US" sz="2400" dirty="0" err="1"/>
              <a:t>háskólanna</a:t>
            </a:r>
            <a:r>
              <a:rPr lang="en-US" sz="2400" dirty="0"/>
              <a:t> </a:t>
            </a:r>
            <a:r>
              <a:rPr lang="en-US" sz="2400" dirty="0" err="1"/>
              <a:t>tók</a:t>
            </a:r>
            <a:r>
              <a:rPr lang="en-US" sz="2400" dirty="0"/>
              <a:t> </a:t>
            </a:r>
            <a:r>
              <a:rPr lang="en-US" sz="2400" dirty="0" err="1"/>
              <a:t>ákvörðun</a:t>
            </a:r>
            <a:r>
              <a:rPr lang="en-US" sz="2400" dirty="0"/>
              <a:t> um </a:t>
            </a:r>
            <a:r>
              <a:rPr lang="en-US" sz="2400" dirty="0" err="1"/>
              <a:t>að</a:t>
            </a:r>
            <a:r>
              <a:rPr lang="en-US" sz="2400" dirty="0"/>
              <a:t> </a:t>
            </a:r>
            <a:r>
              <a:rPr lang="en-US" sz="2400" dirty="0" err="1"/>
              <a:t>kaupa</a:t>
            </a:r>
            <a:r>
              <a:rPr lang="en-US" sz="2400" dirty="0"/>
              <a:t> </a:t>
            </a:r>
            <a:r>
              <a:rPr lang="en-US" sz="2400" dirty="0" err="1"/>
              <a:t>áskrift</a:t>
            </a:r>
            <a:r>
              <a:rPr lang="en-US" sz="2400" dirty="0"/>
              <a:t> </a:t>
            </a:r>
            <a:r>
              <a:rPr lang="en-US" sz="2400" dirty="0" err="1"/>
              <a:t>að</a:t>
            </a:r>
            <a:r>
              <a:rPr lang="en-US" sz="2400" dirty="0"/>
              <a:t> </a:t>
            </a:r>
            <a:r>
              <a:rPr lang="en-US" sz="2400" dirty="0" err="1"/>
              <a:t>Turnitin</a:t>
            </a:r>
            <a:r>
              <a:rPr lang="en-US" sz="2400" dirty="0"/>
              <a:t> </a:t>
            </a:r>
            <a:r>
              <a:rPr lang="en-US" sz="2400" dirty="0" err="1"/>
              <a:t>og</a:t>
            </a:r>
            <a:r>
              <a:rPr lang="en-US" sz="2400" dirty="0"/>
              <a:t> </a:t>
            </a:r>
            <a:r>
              <a:rPr lang="en-US" sz="2400" dirty="0" err="1"/>
              <a:t>bauð</a:t>
            </a:r>
            <a:r>
              <a:rPr lang="en-US" sz="2400" dirty="0"/>
              <a:t> </a:t>
            </a:r>
            <a:r>
              <a:rPr lang="en-US" sz="2400" dirty="0" err="1"/>
              <a:t>séreignarháskólunum</a:t>
            </a:r>
            <a:r>
              <a:rPr lang="en-US" sz="2400" dirty="0"/>
              <a:t> </a:t>
            </a:r>
            <a:r>
              <a:rPr lang="en-US" sz="2400" dirty="0" err="1"/>
              <a:t>með</a:t>
            </a:r>
            <a:r>
              <a:rPr lang="en-US" sz="2400" dirty="0"/>
              <a:t> </a:t>
            </a:r>
            <a:r>
              <a:rPr lang="en-US" sz="2400" dirty="0" err="1"/>
              <a:t>sér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2012 </a:t>
            </a:r>
            <a:r>
              <a:rPr lang="en-US" sz="2400" dirty="0" err="1"/>
              <a:t>janúar</a:t>
            </a:r>
            <a:endParaRPr lang="en-US" sz="2400" dirty="0"/>
          </a:p>
          <a:p>
            <a:r>
              <a:rPr lang="en-US" sz="2400"/>
              <a:t>Íslensku háskólarnir byrjuðu að nota Turnitin Classic sem löggutæki, til að finna ritstuld, aðallega í lokaverkefnum</a:t>
            </a:r>
          </a:p>
          <a:p>
            <a:r>
              <a:rPr lang="en-US" sz="2400"/>
              <a:t>Samningur </a:t>
            </a:r>
            <a:r>
              <a:rPr lang="en-US" sz="2400" dirty="0" err="1"/>
              <a:t>háskólanna</a:t>
            </a:r>
            <a:r>
              <a:rPr lang="en-US" sz="2400" dirty="0"/>
              <a:t> </a:t>
            </a:r>
            <a:r>
              <a:rPr lang="en-US" sz="2400" dirty="0" err="1"/>
              <a:t>við</a:t>
            </a:r>
            <a:r>
              <a:rPr lang="en-US" sz="2400" dirty="0"/>
              <a:t> </a:t>
            </a:r>
            <a:r>
              <a:rPr lang="en-US" sz="2400" dirty="0" err="1"/>
              <a:t>Turnitin</a:t>
            </a:r>
            <a:r>
              <a:rPr lang="en-US" sz="2400" dirty="0"/>
              <a:t> </a:t>
            </a:r>
            <a:r>
              <a:rPr lang="en-US" sz="2400" dirty="0" err="1"/>
              <a:t>rann</a:t>
            </a:r>
            <a:r>
              <a:rPr lang="en-US" sz="2400" dirty="0"/>
              <a:t> </a:t>
            </a:r>
            <a:r>
              <a:rPr lang="en-US" sz="2400" err="1"/>
              <a:t>út</a:t>
            </a:r>
            <a:r>
              <a:rPr lang="en-US" sz="2400"/>
              <a:t>.</a:t>
            </a:r>
          </a:p>
          <a:p>
            <a:pPr marL="0" indent="0">
              <a:buNone/>
            </a:pPr>
            <a:r>
              <a:rPr lang="en-US" sz="2400"/>
              <a:t>2016 nóvember</a:t>
            </a:r>
          </a:p>
          <a:p>
            <a:r>
              <a:rPr lang="en-US" sz="2400"/>
              <a:t>Samningur við Turnitin rann út. Óvissa og bráðabirgðasamkomulag við Turnitin.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2018 </a:t>
            </a:r>
            <a:r>
              <a:rPr lang="en-US" sz="2400" dirty="0" err="1"/>
              <a:t>janúar</a:t>
            </a:r>
            <a:r>
              <a:rPr lang="en-US" sz="2400" dirty="0"/>
              <a:t> </a:t>
            </a:r>
          </a:p>
          <a:p>
            <a:r>
              <a:rPr lang="en-US" sz="2400" err="1"/>
              <a:t>Landsaðgangur</a:t>
            </a:r>
            <a:r>
              <a:rPr lang="en-US" sz="2400"/>
              <a:t> íslenskra háskóla og framhaldsskóla að Feedback Studio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3318B8-F712-A24C-9EEE-B2887F650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9" y="1219201"/>
            <a:ext cx="6244166" cy="4495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65203C-7E55-F940-838C-D454B01DA76E}"/>
              </a:ext>
            </a:extLst>
          </p:cNvPr>
          <p:cNvSpPr txBox="1"/>
          <p:nvPr/>
        </p:nvSpPr>
        <p:spPr>
          <a:xfrm>
            <a:off x="2117421" y="4189241"/>
            <a:ext cx="27811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bg1">
                    <a:lumMod val="50000"/>
                  </a:schemeClr>
                </a:solidFill>
              </a:rPr>
              <a:t>Landsaðgangur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bg1">
                    <a:lumMod val="50000"/>
                  </a:schemeClr>
                </a:solidFill>
              </a:rPr>
              <a:t>Íslands</a:t>
            </a:r>
            <a:endParaRPr lang="en-US" sz="2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2377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4555"/>
          </a:xfrm>
        </p:spPr>
        <p:txBody>
          <a:bodyPr/>
          <a:lstStyle/>
          <a:p>
            <a:pPr algn="ctr"/>
            <a:r>
              <a:rPr lang="en-US" smtClean="0"/>
              <a:t>Matslisti (Grading form)</a:t>
            </a:r>
            <a:endParaRPr lang="en-US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40602EF-D81E-A14C-A038-953A269FB3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9680"/>
            <a:ext cx="19163436" cy="1638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3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ED4D16-80BC-754B-961E-6CDE1D66AE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115" y="-116115"/>
            <a:ext cx="5361313" cy="1168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26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40602EF-D81E-A14C-A038-953A269FB3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200"/>
            <a:ext cx="14301876" cy="1223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53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A34332-6485-6C46-970C-248634AFF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883" y="1446848"/>
            <a:ext cx="4288234" cy="21604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1F7840-1E96-FC4E-B54B-CCEF26857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75" y="4689055"/>
            <a:ext cx="9983592" cy="24479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mtClean="0"/>
              <a:t>Umsagnir / Athugasemdir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628840" y="1542360"/>
              <a:ext cx="1720080" cy="6044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12640" y="1526160"/>
                <a:ext cx="1749240" cy="63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/>
              <p14:cNvContentPartPr/>
              <p14:nvPr/>
            </p14:nvContentPartPr>
            <p14:xfrm>
              <a:off x="251040" y="1058880"/>
              <a:ext cx="4170240" cy="21132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360" y="1038360"/>
                <a:ext cx="4205520" cy="21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6" name="Ink 85"/>
              <p14:cNvContentPartPr/>
              <p14:nvPr/>
            </p14:nvContentPartPr>
            <p14:xfrm>
              <a:off x="7950000" y="1273080"/>
              <a:ext cx="3877200" cy="138600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26240" y="1256160"/>
                <a:ext cx="3925080" cy="142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7" name="Ink 196"/>
              <p14:cNvContentPartPr/>
              <p14:nvPr/>
            </p14:nvContentPartPr>
            <p14:xfrm>
              <a:off x="1537680" y="2828280"/>
              <a:ext cx="10063080" cy="197532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15000" y="2804160"/>
                <a:ext cx="10113840" cy="20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4" name="Ink 233"/>
              <p14:cNvContentPartPr/>
              <p14:nvPr/>
            </p14:nvContentPartPr>
            <p14:xfrm>
              <a:off x="1428960" y="4586160"/>
              <a:ext cx="1345320" cy="1010880"/>
            </p14:xfrm>
          </p:contentPart>
        </mc:Choice>
        <mc:Fallback xmlns="">
          <p:pic>
            <p:nvPicPr>
              <p:cNvPr id="234" name="Ink 23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05560" y="4566720"/>
                <a:ext cx="1393560" cy="104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482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4A5CD1-BBCC-954D-8856-3F56E4CA4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686" y="259232"/>
            <a:ext cx="6324976" cy="639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8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7665A4-FA02-3342-AF22-E29A7E2DD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254" y="747688"/>
            <a:ext cx="8547574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89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9FB1EF-691E-BE4B-877E-A73966A5D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089" y="4305672"/>
            <a:ext cx="8064896" cy="25468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5A8825-8B60-E94B-8DE6-E83909E84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53" y="611154"/>
            <a:ext cx="9247876" cy="226750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9695AD8-205D-FC40-A1C3-791B4EB02B3E}"/>
              </a:ext>
            </a:extLst>
          </p:cNvPr>
          <p:cNvSpPr txBox="1">
            <a:spLocks/>
          </p:cNvSpPr>
          <p:nvPr/>
        </p:nvSpPr>
        <p:spPr bwMode="auto">
          <a:xfrm rot="21434436">
            <a:off x="434329" y="2661588"/>
            <a:ext cx="12144078" cy="1498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16156" tIns="58078" rIns="116156" bIns="58078" numCol="1" anchor="ctr" anchorCtr="0" compatLnSpc="1">
            <a:prstTxWarp prst="textNoShape">
              <a:avLst/>
            </a:prstTxWarp>
          </a:bodyPr>
          <a:lstStyle>
            <a:lvl1pPr algn="ctr" defTabSz="579438" rtl="0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1"/>
                </a:solidFill>
                <a:latin typeface="Frutiger LT Std 55 Roman" pitchFamily="34" charset="0"/>
                <a:ea typeface="ＭＳ Ｐゴシック" charset="0"/>
                <a:cs typeface="Arial" pitchFamily="34" charset="0"/>
              </a:defRPr>
            </a:lvl1pPr>
            <a:lvl2pPr algn="ctr" defTabSz="579438" rtl="0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1"/>
                </a:solidFill>
                <a:latin typeface="Frutiger LT Std 55 Roman" pitchFamily="34" charset="0"/>
                <a:ea typeface="ＭＳ Ｐゴシック" charset="0"/>
                <a:cs typeface="Arial" charset="0"/>
              </a:defRPr>
            </a:lvl2pPr>
            <a:lvl3pPr algn="ctr" defTabSz="579438" rtl="0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1"/>
                </a:solidFill>
                <a:latin typeface="Frutiger LT Std 55 Roman" pitchFamily="34" charset="0"/>
                <a:ea typeface="ＭＳ Ｐゴシック" charset="0"/>
                <a:cs typeface="Arial" charset="0"/>
              </a:defRPr>
            </a:lvl3pPr>
            <a:lvl4pPr algn="ctr" defTabSz="579438" rtl="0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1"/>
                </a:solidFill>
                <a:latin typeface="Frutiger LT Std 55 Roman" pitchFamily="34" charset="0"/>
                <a:ea typeface="ＭＳ Ｐゴシック" charset="0"/>
                <a:cs typeface="Arial" charset="0"/>
              </a:defRPr>
            </a:lvl4pPr>
            <a:lvl5pPr algn="ctr" defTabSz="579438" rtl="0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1"/>
                </a:solidFill>
                <a:latin typeface="Frutiger LT Std 55 Roman" pitchFamily="34" charset="0"/>
                <a:ea typeface="ＭＳ Ｐゴシック" charset="0"/>
                <a:cs typeface="Arial" charset="0"/>
              </a:defRPr>
            </a:lvl5pPr>
            <a:lvl6pPr marL="580781" algn="ctr" defTabSz="580781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Calibri" pitchFamily="34" charset="0"/>
              </a:defRPr>
            </a:lvl6pPr>
            <a:lvl7pPr marL="1161562" algn="ctr" defTabSz="580781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Calibri" pitchFamily="34" charset="0"/>
              </a:defRPr>
            </a:lvl7pPr>
            <a:lvl8pPr marL="1742343" algn="ctr" defTabSz="580781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Calibri" pitchFamily="34" charset="0"/>
              </a:defRPr>
            </a:lvl8pPr>
            <a:lvl9pPr marL="2323125" algn="ctr" defTabSz="580781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3800" kern="0" dirty="0" err="1">
                <a:solidFill>
                  <a:srgbClr val="FF0000"/>
                </a:solidFill>
              </a:rPr>
              <a:t>Einnig</a:t>
            </a:r>
            <a:r>
              <a:rPr lang="en-US" sz="3800" kern="0" dirty="0">
                <a:solidFill>
                  <a:srgbClr val="FF0000"/>
                </a:solidFill>
              </a:rPr>
              <a:t> </a:t>
            </a:r>
            <a:r>
              <a:rPr lang="en-US" sz="3800" kern="0" dirty="0" err="1">
                <a:solidFill>
                  <a:srgbClr val="FF0000"/>
                </a:solidFill>
              </a:rPr>
              <a:t>er</a:t>
            </a:r>
            <a:r>
              <a:rPr lang="en-US" sz="3800" kern="0" dirty="0">
                <a:solidFill>
                  <a:srgbClr val="FF0000"/>
                </a:solidFill>
              </a:rPr>
              <a:t> </a:t>
            </a:r>
            <a:r>
              <a:rPr lang="en-US" sz="3800" kern="0" dirty="0" err="1">
                <a:solidFill>
                  <a:srgbClr val="FF0000"/>
                </a:solidFill>
              </a:rPr>
              <a:t>hægt</a:t>
            </a:r>
            <a:r>
              <a:rPr lang="en-US" sz="3800" kern="0" dirty="0">
                <a:solidFill>
                  <a:srgbClr val="FF0000"/>
                </a:solidFill>
              </a:rPr>
              <a:t> </a:t>
            </a:r>
            <a:r>
              <a:rPr lang="en-US" sz="3800" kern="0" dirty="0" err="1">
                <a:solidFill>
                  <a:srgbClr val="FF0000"/>
                </a:solidFill>
              </a:rPr>
              <a:t>að</a:t>
            </a:r>
            <a:r>
              <a:rPr lang="en-US" sz="3800" kern="0" dirty="0">
                <a:solidFill>
                  <a:srgbClr val="FF0000"/>
                </a:solidFill>
              </a:rPr>
              <a:t> </a:t>
            </a:r>
            <a:r>
              <a:rPr lang="en-US" sz="3800" kern="0" dirty="0" err="1">
                <a:solidFill>
                  <a:srgbClr val="FF0000"/>
                </a:solidFill>
              </a:rPr>
              <a:t>strika</a:t>
            </a:r>
            <a:r>
              <a:rPr lang="en-US" sz="3800" kern="0" dirty="0">
                <a:solidFill>
                  <a:srgbClr val="FF0000"/>
                </a:solidFill>
              </a:rPr>
              <a:t> </a:t>
            </a:r>
            <a:r>
              <a:rPr lang="en-US" sz="3800" kern="0" dirty="0" err="1">
                <a:solidFill>
                  <a:srgbClr val="FF0000"/>
                </a:solidFill>
              </a:rPr>
              <a:t>yfir</a:t>
            </a:r>
            <a:r>
              <a:rPr lang="en-US" sz="3800" kern="0" dirty="0">
                <a:solidFill>
                  <a:srgbClr val="FF0000"/>
                </a:solidFill>
              </a:rPr>
              <a:t> </a:t>
            </a:r>
            <a:r>
              <a:rPr lang="en-US" sz="3800" kern="0" dirty="0" err="1">
                <a:solidFill>
                  <a:srgbClr val="FF0000"/>
                </a:solidFill>
              </a:rPr>
              <a:t>orð</a:t>
            </a:r>
            <a:r>
              <a:rPr lang="en-US" sz="3800" kern="0" dirty="0">
                <a:solidFill>
                  <a:srgbClr val="FF0000"/>
                </a:solidFill>
              </a:rPr>
              <a:t> </a:t>
            </a:r>
            <a:r>
              <a:rPr lang="en-US" sz="3800" kern="0" dirty="0" err="1">
                <a:solidFill>
                  <a:srgbClr val="FF0000"/>
                </a:solidFill>
              </a:rPr>
              <a:t>og</a:t>
            </a:r>
            <a:r>
              <a:rPr lang="en-US" sz="3800" kern="0" dirty="0">
                <a:solidFill>
                  <a:srgbClr val="FF0000"/>
                </a:solidFill>
              </a:rPr>
              <a:t> </a:t>
            </a:r>
            <a:r>
              <a:rPr lang="en-US" sz="3800" kern="0" dirty="0" err="1">
                <a:solidFill>
                  <a:srgbClr val="FF0000"/>
                </a:solidFill>
              </a:rPr>
              <a:t>setningar</a:t>
            </a:r>
            <a:endParaRPr lang="en-US" sz="3800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37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4665" y="371959"/>
            <a:ext cx="11143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Dæmi um endurgjöf með yfirstrikunum og línuumsögnum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5B5977-1E8F-2042-BE63-BFB89436F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6" y="1282637"/>
            <a:ext cx="12192000" cy="665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74FC30-8731-F74A-BA67-797BF9B8B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5205"/>
            <a:ext cx="12192000" cy="67604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2190" y="191985"/>
            <a:ext cx="11143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Dæmi um endurgjöf með yfirstrikunum og línuumsögnum</a:t>
            </a:r>
          </a:p>
        </p:txBody>
      </p:sp>
    </p:spTree>
    <p:extLst>
      <p:ext uri="{BB962C8B-B14F-4D97-AF65-F5344CB8AC3E}">
        <p14:creationId xmlns:p14="http://schemas.microsoft.com/office/powerpoint/2010/main" val="56410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3F4C6B-9628-E845-B020-72A1DF2D2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1142"/>
            <a:ext cx="12061371" cy="21983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1193" y="579443"/>
            <a:ext cx="11143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solidFill>
                  <a:srgbClr val="FF0000"/>
                </a:solidFill>
              </a:rPr>
              <a:t>Dæmi um endurgjöf með yfirstrikunum og línuumsögnum</a:t>
            </a:r>
            <a:endParaRPr 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88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6BE98-EABB-C14A-89C4-DFC404578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275" y="1214018"/>
            <a:ext cx="11467652" cy="1554134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/>
              <a:t>Aðgangsleiðirnar</a:t>
            </a:r>
            <a:r>
              <a:rPr lang="en-US" sz="4000" dirty="0"/>
              <a:t> </a:t>
            </a:r>
            <a:r>
              <a:rPr lang="en-US" sz="4000" dirty="0" err="1"/>
              <a:t>sem</a:t>
            </a:r>
            <a:r>
              <a:rPr lang="en-US" sz="4000" dirty="0"/>
              <a:t> </a:t>
            </a:r>
            <a:r>
              <a:rPr lang="en-US" sz="4000" dirty="0" err="1"/>
              <a:t>við</a:t>
            </a:r>
            <a:r>
              <a:rPr lang="en-US" sz="4000" dirty="0"/>
              <a:t> notum </a:t>
            </a:r>
            <a:r>
              <a:rPr lang="en-US" sz="4000" dirty="0" err="1"/>
              <a:t>á</a:t>
            </a:r>
            <a:r>
              <a:rPr lang="en-US" sz="4000" dirty="0"/>
              <a:t> </a:t>
            </a:r>
            <a:r>
              <a:rPr lang="en-US" sz="4000" dirty="0" err="1"/>
              <a:t>Íslandi</a:t>
            </a:r>
            <a:endParaRPr lang="en-US" sz="3841" dirty="0"/>
          </a:p>
        </p:txBody>
      </p:sp>
      <p:pic>
        <p:nvPicPr>
          <p:cNvPr id="7" name="Picture 6" descr="hi_ppt_toppar_rektosblar_1024.png">
            <a:extLst>
              <a:ext uri="{FF2B5EF4-FFF2-40B4-BE49-F238E27FC236}">
                <a16:creationId xmlns:a16="http://schemas.microsoft.com/office/drawing/2014/main" id="{760ABDA6-1EAD-9041-A87B-1BC98DAED5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059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86467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E60EAD-A794-2F47-885D-BCED334DF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1936750"/>
            <a:ext cx="11480800" cy="2984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5600" y="579443"/>
            <a:ext cx="11143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solidFill>
                  <a:srgbClr val="FF0000"/>
                </a:solidFill>
              </a:rPr>
              <a:t>Dæmi um endurgjöf með hraðumsögnum, yfirstrikun og línuumsögnum </a:t>
            </a:r>
            <a:endParaRPr 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62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AEE94A-8CAB-DE4B-8F47-3E38E09CE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0845"/>
            <a:ext cx="11924858" cy="52780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2611" y="207625"/>
            <a:ext cx="11143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solidFill>
                  <a:srgbClr val="FF0000"/>
                </a:solidFill>
              </a:rPr>
              <a:t>Dæmi um endurgjöf með bóluumsögn</a:t>
            </a:r>
            <a:endParaRPr lang="en-US" sz="280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6" name="Ink 35"/>
              <p14:cNvContentPartPr/>
              <p14:nvPr/>
            </p14:nvContentPartPr>
            <p14:xfrm>
              <a:off x="7526588" y="5415928"/>
              <a:ext cx="4452480" cy="116568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10028" y="5403328"/>
                <a:ext cx="4486680" cy="11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9" name="Ink 48"/>
              <p14:cNvContentPartPr/>
              <p14:nvPr/>
            </p14:nvContentPartPr>
            <p14:xfrm>
              <a:off x="10892948" y="3999328"/>
              <a:ext cx="239760" cy="33948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81068" y="3988888"/>
                <a:ext cx="26316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5" name="Ink 94"/>
              <p14:cNvContentPartPr/>
              <p14:nvPr/>
            </p14:nvContentPartPr>
            <p14:xfrm>
              <a:off x="10949828" y="4038928"/>
              <a:ext cx="214200" cy="134424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940108" y="4029568"/>
                <a:ext cx="231120" cy="13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7" name="Ink 96"/>
              <p14:cNvContentPartPr/>
              <p14:nvPr/>
            </p14:nvContentPartPr>
            <p14:xfrm>
              <a:off x="341348" y="4112008"/>
              <a:ext cx="10257480" cy="108288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5508" y="4103728"/>
                <a:ext cx="10283040" cy="11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0" name="Ink 139"/>
              <p14:cNvContentPartPr/>
              <p14:nvPr/>
            </p14:nvContentPartPr>
            <p14:xfrm>
              <a:off x="2307308" y="1856248"/>
              <a:ext cx="3311280" cy="1789560"/>
            </p14:xfrm>
          </p:contentPart>
        </mc:Choice>
        <mc:Fallback xmlns="">
          <p:pic>
            <p:nvPicPr>
              <p:cNvPr id="140" name="Ink 139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93988" y="1845808"/>
                <a:ext cx="3336840" cy="18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4" name="Ink 153"/>
              <p14:cNvContentPartPr/>
              <p14:nvPr/>
            </p14:nvContentPartPr>
            <p14:xfrm>
              <a:off x="2801588" y="3110488"/>
              <a:ext cx="353520" cy="133704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90788" y="3099688"/>
                <a:ext cx="373320" cy="13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4" name="Ink 183"/>
              <p14:cNvContentPartPr/>
              <p14:nvPr/>
            </p14:nvContentPartPr>
            <p14:xfrm>
              <a:off x="5345348" y="3393808"/>
              <a:ext cx="4327560" cy="106992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35268" y="3383728"/>
                <a:ext cx="4355640" cy="10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7" name="Ink 186"/>
              <p14:cNvContentPartPr/>
              <p14:nvPr/>
            </p14:nvContentPartPr>
            <p14:xfrm>
              <a:off x="5716868" y="2583808"/>
              <a:ext cx="2466720" cy="45828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706788" y="2566528"/>
                <a:ext cx="249408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8" name="Ink 187"/>
              <p14:cNvContentPartPr/>
              <p14:nvPr/>
            </p14:nvContentPartPr>
            <p14:xfrm>
              <a:off x="7862828" y="2408848"/>
              <a:ext cx="449280" cy="522720"/>
            </p14:xfrm>
          </p:contentPart>
        </mc:Choice>
        <mc:Fallback xmlns="">
          <p:pic>
            <p:nvPicPr>
              <p:cNvPr id="188" name="Ink 187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848788" y="2392288"/>
                <a:ext cx="480600" cy="55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102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B5BD245-3648-6C43-8176-B023E9B73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73" y="0"/>
            <a:ext cx="11099653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/>
              <p14:cNvContentPartPr/>
              <p14:nvPr/>
            </p14:nvContentPartPr>
            <p14:xfrm>
              <a:off x="7418588" y="5356888"/>
              <a:ext cx="2678040" cy="9964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02028" y="5339248"/>
                <a:ext cx="2706480" cy="10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2" name="Ink 31"/>
              <p14:cNvContentPartPr/>
              <p14:nvPr/>
            </p14:nvContentPartPr>
            <p14:xfrm>
              <a:off x="4945388" y="96568"/>
              <a:ext cx="4357080" cy="61956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31348" y="82528"/>
                <a:ext cx="4383720" cy="65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2" name="Ink 51"/>
              <p14:cNvContentPartPr/>
              <p14:nvPr/>
            </p14:nvContentPartPr>
            <p14:xfrm>
              <a:off x="1885748" y="5118208"/>
              <a:ext cx="2361600" cy="115560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69908" y="5103088"/>
                <a:ext cx="2394000" cy="118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16415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6C3A7D-1F4C-E843-A2CB-DCB98284F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0153"/>
            <a:ext cx="12192000" cy="26176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5754308" y="4506928"/>
              <a:ext cx="393120" cy="8564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40628" y="4491808"/>
                <a:ext cx="423000" cy="88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/>
              <p14:cNvContentPartPr/>
              <p14:nvPr/>
            </p14:nvContentPartPr>
            <p14:xfrm>
              <a:off x="6170108" y="3609808"/>
              <a:ext cx="5206680" cy="183924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56068" y="3602608"/>
                <a:ext cx="5239080" cy="18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6" name="Ink 55"/>
              <p14:cNvContentPartPr/>
              <p14:nvPr/>
            </p14:nvContentPartPr>
            <p14:xfrm>
              <a:off x="431348" y="430288"/>
              <a:ext cx="5175360" cy="213876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6228" y="420208"/>
                <a:ext cx="5200560" cy="21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6" name="Ink 105"/>
              <p14:cNvContentPartPr/>
              <p14:nvPr/>
            </p14:nvContentPartPr>
            <p14:xfrm>
              <a:off x="8520548" y="215008"/>
              <a:ext cx="3563280" cy="225036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04348" y="206008"/>
                <a:ext cx="3589920" cy="227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87290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86C929-EC0C-C44F-ABC5-CE70C7127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859"/>
            <a:ext cx="12192000" cy="66362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10006628" y="1361248"/>
              <a:ext cx="300240" cy="7610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92228" y="1345768"/>
                <a:ext cx="333000" cy="79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/>
              <p14:cNvContentPartPr/>
              <p14:nvPr/>
            </p14:nvContentPartPr>
            <p14:xfrm>
              <a:off x="10372028" y="1200688"/>
              <a:ext cx="1345320" cy="5691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60508" y="1192408"/>
                <a:ext cx="1375920" cy="58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5" name="Ink 34"/>
              <p14:cNvContentPartPr/>
              <p14:nvPr/>
            </p14:nvContentPartPr>
            <p14:xfrm>
              <a:off x="9649868" y="5913808"/>
              <a:ext cx="2112120" cy="58032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39068" y="5901928"/>
                <a:ext cx="2134800" cy="60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5" name="Ink 54"/>
              <p14:cNvContentPartPr/>
              <p14:nvPr/>
            </p14:nvContentPartPr>
            <p14:xfrm>
              <a:off x="5044388" y="4219648"/>
              <a:ext cx="1571040" cy="32544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30348" y="4210648"/>
                <a:ext cx="16020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7" name="Ink 66"/>
              <p14:cNvContentPartPr/>
              <p14:nvPr/>
            </p14:nvContentPartPr>
            <p14:xfrm>
              <a:off x="4509428" y="4399648"/>
              <a:ext cx="369360" cy="39528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493588" y="4385608"/>
                <a:ext cx="394200" cy="4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8" name="Ink 67"/>
              <p14:cNvContentPartPr/>
              <p14:nvPr/>
            </p14:nvContentPartPr>
            <p14:xfrm>
              <a:off x="4621388" y="4649848"/>
              <a:ext cx="123120" cy="30168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05548" y="4637248"/>
                <a:ext cx="15480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1" name="Ink 80"/>
              <p14:cNvContentPartPr/>
              <p14:nvPr/>
            </p14:nvContentPartPr>
            <p14:xfrm>
              <a:off x="709268" y="11608"/>
              <a:ext cx="4511160" cy="62892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97388" y="-3152"/>
                <a:ext cx="4535280" cy="65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2" name="Ink 111"/>
              <p14:cNvContentPartPr/>
              <p14:nvPr/>
            </p14:nvContentPartPr>
            <p14:xfrm>
              <a:off x="5597348" y="1019968"/>
              <a:ext cx="339840" cy="379800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583668" y="1005568"/>
                <a:ext cx="36792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7" name="Ink 126"/>
              <p14:cNvContentPartPr/>
              <p14:nvPr/>
            </p14:nvContentPartPr>
            <p14:xfrm>
              <a:off x="172868" y="209968"/>
              <a:ext cx="518040" cy="63252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58108" y="194128"/>
                <a:ext cx="545400" cy="66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28" name="Ink 127"/>
              <p14:cNvContentPartPr/>
              <p14:nvPr/>
            </p14:nvContentPartPr>
            <p14:xfrm>
              <a:off x="328028" y="677608"/>
              <a:ext cx="73800" cy="24624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12548" y="662848"/>
                <a:ext cx="10548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34" name="Ink 133"/>
              <p14:cNvContentPartPr/>
              <p14:nvPr/>
            </p14:nvContentPartPr>
            <p14:xfrm>
              <a:off x="41108" y="1597408"/>
              <a:ext cx="603000" cy="2309400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2108" y="1580848"/>
                <a:ext cx="624240" cy="234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35" name="Ink 134"/>
              <p14:cNvContentPartPr/>
              <p14:nvPr/>
            </p14:nvContentPartPr>
            <p14:xfrm>
              <a:off x="249548" y="3390208"/>
              <a:ext cx="2984400" cy="738000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39468" y="3379048"/>
                <a:ext cx="3012120" cy="76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38" name="Ink 137"/>
              <p14:cNvContentPartPr/>
              <p14:nvPr/>
            </p14:nvContentPartPr>
            <p14:xfrm>
              <a:off x="596588" y="2455288"/>
              <a:ext cx="4815720" cy="581760"/>
            </p14:xfrm>
          </p:contentPart>
        </mc:Choice>
        <mc:Fallback xmlns="">
          <p:pic>
            <p:nvPicPr>
              <p:cNvPr id="138" name="Ink 137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90108" y="2438728"/>
                <a:ext cx="4832640" cy="60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39" name="Ink 138"/>
              <p14:cNvContentPartPr/>
              <p14:nvPr/>
            </p14:nvContentPartPr>
            <p14:xfrm>
              <a:off x="5158868" y="2400208"/>
              <a:ext cx="361440" cy="65952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147348" y="2390848"/>
                <a:ext cx="390240" cy="68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41" name="Ink 140"/>
              <p14:cNvContentPartPr/>
              <p14:nvPr/>
            </p14:nvContentPartPr>
            <p14:xfrm>
              <a:off x="5480348" y="2564368"/>
              <a:ext cx="408240" cy="61884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465948" y="2548168"/>
                <a:ext cx="438480" cy="65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43" name="Ink 142"/>
              <p14:cNvContentPartPr/>
              <p14:nvPr/>
            </p14:nvContentPartPr>
            <p14:xfrm>
              <a:off x="281228" y="4977088"/>
              <a:ext cx="466920" cy="569160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67188" y="4960888"/>
                <a:ext cx="496080" cy="60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52419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E2A91A-A505-B84E-BAD1-51AF2262E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5059"/>
            <a:ext cx="12192000" cy="38678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2611" y="207625"/>
            <a:ext cx="11143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solidFill>
                  <a:srgbClr val="FF0000"/>
                </a:solidFill>
              </a:rPr>
              <a:t>Dæmi um endurgjöf með hraðumsögn</a:t>
            </a:r>
            <a:endParaRPr lang="en-US" sz="280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1" name="Ink 50"/>
              <p14:cNvContentPartPr/>
              <p14:nvPr/>
            </p14:nvContentPartPr>
            <p14:xfrm>
              <a:off x="9865508" y="2400568"/>
              <a:ext cx="1090800" cy="39960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46428" y="2388688"/>
                <a:ext cx="112176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0" name="Ink 69"/>
              <p14:cNvContentPartPr/>
              <p14:nvPr/>
            </p14:nvContentPartPr>
            <p14:xfrm>
              <a:off x="5897228" y="884608"/>
              <a:ext cx="5786280" cy="123192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87868" y="873808"/>
                <a:ext cx="5809320" cy="126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409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C10E2C-2E71-694C-8316-C7D898EAC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5742"/>
            <a:ext cx="12192000" cy="28665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1193" y="579443"/>
            <a:ext cx="11143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solidFill>
                  <a:srgbClr val="FF0000"/>
                </a:solidFill>
              </a:rPr>
              <a:t>Dæmi um endurgjöf með hraðumsögnum og línuumsögnum</a:t>
            </a:r>
            <a:endParaRPr 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58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34606E-9A87-B546-83EC-43DED7E5F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1087"/>
            <a:ext cx="12192000" cy="19758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1193" y="579443"/>
            <a:ext cx="11143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solidFill>
                  <a:srgbClr val="FF0000"/>
                </a:solidFill>
              </a:rPr>
              <a:t>Dæmi um endurgjöf með hraðumsögn</a:t>
            </a:r>
            <a:endParaRPr 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8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241CE2-BC4D-AD41-954D-6439057F1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631"/>
            <a:ext cx="12184060" cy="66564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2D58736-3D7F-E447-9AEA-6EF0980103A8}"/>
              </a:ext>
            </a:extLst>
          </p:cNvPr>
          <p:cNvGrpSpPr/>
          <p:nvPr/>
        </p:nvGrpSpPr>
        <p:grpSpPr>
          <a:xfrm>
            <a:off x="8870498" y="3942734"/>
            <a:ext cx="2579040" cy="2491920"/>
            <a:chOff x="8870498" y="3942734"/>
            <a:chExt cx="2579040" cy="249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0C424F2-B90B-F242-A7BB-7B5279ED0114}"/>
                    </a:ext>
                  </a:extLst>
                </p14:cNvPr>
                <p14:cNvContentPartPr/>
                <p14:nvPr/>
              </p14:nvContentPartPr>
              <p14:xfrm>
                <a:off x="8944658" y="3990614"/>
                <a:ext cx="2504880" cy="2444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0C424F2-B90B-F242-A7BB-7B5279ED011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909018" y="3954974"/>
                  <a:ext cx="2576520" cy="251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D417343-2A7D-BF46-8F5B-BABB0D69DE3B}"/>
                    </a:ext>
                  </a:extLst>
                </p14:cNvPr>
                <p14:cNvContentPartPr/>
                <p14:nvPr/>
              </p14:nvContentPartPr>
              <p14:xfrm>
                <a:off x="8870498" y="3942734"/>
                <a:ext cx="2562120" cy="1967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D417343-2A7D-BF46-8F5B-BABB0D69DE3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34858" y="3907094"/>
                  <a:ext cx="2633760" cy="2039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71268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6BE98-EABB-C14A-89C4-DFC404578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913" y="1214018"/>
            <a:ext cx="11306287" cy="1554134"/>
          </a:xfrm>
        </p:spPr>
        <p:txBody>
          <a:bodyPr>
            <a:normAutofit/>
          </a:bodyPr>
          <a:lstStyle/>
          <a:p>
            <a:r>
              <a:rPr lang="en-US" sz="4000" dirty="0" err="1"/>
              <a:t>Aðgangsleiðirnar</a:t>
            </a:r>
            <a:r>
              <a:rPr lang="en-US" sz="4000" dirty="0"/>
              <a:t> </a:t>
            </a:r>
            <a:r>
              <a:rPr lang="en-US" sz="4000" dirty="0" err="1"/>
              <a:t>sem</a:t>
            </a:r>
            <a:r>
              <a:rPr lang="en-US" sz="4000" dirty="0"/>
              <a:t> </a:t>
            </a:r>
            <a:r>
              <a:rPr lang="en-US" sz="4000" dirty="0" err="1"/>
              <a:t>við</a:t>
            </a:r>
            <a:r>
              <a:rPr lang="en-US" sz="4000" dirty="0"/>
              <a:t> notum </a:t>
            </a:r>
            <a:r>
              <a:rPr lang="en-US" sz="4000" dirty="0" err="1"/>
              <a:t>hér</a:t>
            </a:r>
            <a:r>
              <a:rPr lang="en-US" sz="4000" dirty="0"/>
              <a:t> </a:t>
            </a:r>
            <a:r>
              <a:rPr lang="en-US" sz="4000" dirty="0" err="1"/>
              <a:t>í</a:t>
            </a:r>
            <a:r>
              <a:rPr lang="en-US" sz="4000" dirty="0"/>
              <a:t> </a:t>
            </a:r>
            <a:r>
              <a:rPr lang="en-US" sz="4000" dirty="0" err="1"/>
              <a:t>Háskóla</a:t>
            </a:r>
            <a:r>
              <a:rPr lang="en-US" sz="4000" dirty="0"/>
              <a:t> </a:t>
            </a:r>
            <a:r>
              <a:rPr lang="en-US" sz="4000" dirty="0" err="1"/>
              <a:t>Íslands</a:t>
            </a:r>
            <a:endParaRPr lang="en-US" sz="384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7A5B3-C1D0-CE45-A610-7E4404B93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4650" y="2768152"/>
            <a:ext cx="7016497" cy="3034332"/>
          </a:xfrm>
        </p:spPr>
        <p:txBody>
          <a:bodyPr anchor="ctr">
            <a:normAutofit lnSpcReduction="10000"/>
          </a:bodyPr>
          <a:lstStyle/>
          <a:p>
            <a:r>
              <a:rPr lang="en-US" sz="2998" dirty="0">
                <a:solidFill>
                  <a:srgbClr val="000000"/>
                </a:solidFill>
                <a:hlinkClick r:id="rId2"/>
              </a:rPr>
              <a:t>Turnitin.com</a:t>
            </a:r>
            <a:endParaRPr lang="en-US" sz="2998" dirty="0">
              <a:solidFill>
                <a:srgbClr val="000000"/>
              </a:solidFill>
            </a:endParaRPr>
          </a:p>
          <a:p>
            <a:r>
              <a:rPr lang="en-US" sz="2998" dirty="0">
                <a:solidFill>
                  <a:srgbClr val="000000"/>
                </a:solidFill>
              </a:rPr>
              <a:t>Moodle</a:t>
            </a:r>
          </a:p>
          <a:p>
            <a:pPr lvl="1"/>
            <a:r>
              <a:rPr lang="en-US" sz="2598" dirty="0">
                <a:solidFill>
                  <a:srgbClr val="000000"/>
                </a:solidFill>
              </a:rPr>
              <a:t>Direct 2 </a:t>
            </a:r>
          </a:p>
          <a:p>
            <a:pPr lvl="2"/>
            <a:r>
              <a:rPr lang="en-US" sz="2198" dirty="0">
                <a:solidFill>
                  <a:srgbClr val="000000"/>
                </a:solidFill>
              </a:rPr>
              <a:t>Turnitin Assignment 2 </a:t>
            </a:r>
            <a:r>
              <a:rPr lang="en-US" sz="2198" dirty="0" err="1">
                <a:solidFill>
                  <a:srgbClr val="000000"/>
                </a:solidFill>
              </a:rPr>
              <a:t>skilahólf</a:t>
            </a:r>
            <a:endParaRPr lang="en-US" sz="2198" dirty="0">
              <a:solidFill>
                <a:srgbClr val="000000"/>
              </a:solidFill>
            </a:endParaRPr>
          </a:p>
          <a:p>
            <a:pPr lvl="1"/>
            <a:r>
              <a:rPr lang="en-US" sz="2598" dirty="0">
                <a:solidFill>
                  <a:srgbClr val="000000"/>
                </a:solidFill>
              </a:rPr>
              <a:t>Plagiarism plugin </a:t>
            </a:r>
          </a:p>
          <a:p>
            <a:pPr lvl="2"/>
            <a:r>
              <a:rPr lang="en-US" sz="2198" dirty="0" err="1">
                <a:solidFill>
                  <a:srgbClr val="000000"/>
                </a:solidFill>
              </a:rPr>
              <a:t>Kveikt</a:t>
            </a:r>
            <a:r>
              <a:rPr lang="en-US" sz="2198" dirty="0">
                <a:solidFill>
                  <a:srgbClr val="000000"/>
                </a:solidFill>
              </a:rPr>
              <a:t> </a:t>
            </a:r>
            <a:r>
              <a:rPr lang="en-US" sz="2198" dirty="0" err="1">
                <a:solidFill>
                  <a:srgbClr val="000000"/>
                </a:solidFill>
              </a:rPr>
              <a:t>á</a:t>
            </a:r>
            <a:r>
              <a:rPr lang="en-US" sz="2198" dirty="0">
                <a:solidFill>
                  <a:srgbClr val="000000"/>
                </a:solidFill>
              </a:rPr>
              <a:t> Turnitin </a:t>
            </a:r>
            <a:r>
              <a:rPr lang="en-US" sz="2198" dirty="0" err="1">
                <a:solidFill>
                  <a:srgbClr val="000000"/>
                </a:solidFill>
              </a:rPr>
              <a:t>inni</a:t>
            </a:r>
            <a:r>
              <a:rPr lang="en-US" sz="2198" dirty="0">
                <a:solidFill>
                  <a:srgbClr val="000000"/>
                </a:solidFill>
              </a:rPr>
              <a:t> </a:t>
            </a:r>
            <a:r>
              <a:rPr lang="en-US" sz="2198" dirty="0" err="1">
                <a:solidFill>
                  <a:srgbClr val="000000"/>
                </a:solidFill>
              </a:rPr>
              <a:t>í</a:t>
            </a:r>
            <a:r>
              <a:rPr lang="en-US" sz="2198" dirty="0">
                <a:solidFill>
                  <a:srgbClr val="000000"/>
                </a:solidFill>
              </a:rPr>
              <a:t> Moodle </a:t>
            </a:r>
            <a:r>
              <a:rPr lang="en-US" sz="2198" dirty="0" err="1">
                <a:solidFill>
                  <a:srgbClr val="000000"/>
                </a:solidFill>
              </a:rPr>
              <a:t>skilahólfi</a:t>
            </a:r>
            <a:endParaRPr lang="en-US" sz="2198" dirty="0">
              <a:solidFill>
                <a:srgbClr val="000000"/>
              </a:solidFill>
            </a:endParaRPr>
          </a:p>
          <a:p>
            <a:r>
              <a:rPr lang="en-US" sz="3200" dirty="0">
                <a:solidFill>
                  <a:srgbClr val="000000"/>
                </a:solidFill>
              </a:rPr>
              <a:t>Canvas LMS ?</a:t>
            </a:r>
          </a:p>
          <a:p>
            <a:pPr lvl="2"/>
            <a:endParaRPr lang="en-US" sz="2198" dirty="0">
              <a:solidFill>
                <a:srgbClr val="000000"/>
              </a:solidFill>
            </a:endParaRPr>
          </a:p>
        </p:txBody>
      </p:sp>
      <p:pic>
        <p:nvPicPr>
          <p:cNvPr id="7" name="Picture 6" descr="hi_ppt_toppar_rektosblar_1024.png">
            <a:extLst>
              <a:ext uri="{FF2B5EF4-FFF2-40B4-BE49-F238E27FC236}">
                <a16:creationId xmlns:a16="http://schemas.microsoft.com/office/drawing/2014/main" id="{760ABDA6-1EAD-9041-A87B-1BC98DAED5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059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1045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i_ppt_toppar_rektosblar_1024.png">
            <a:extLst>
              <a:ext uri="{FF2B5EF4-FFF2-40B4-BE49-F238E27FC236}">
                <a16:creationId xmlns:a16="http://schemas.microsoft.com/office/drawing/2014/main" id="{760ABDA6-1EAD-9041-A87B-1BC98DAED5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059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23629C3-8F13-2540-93C4-53F120D91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75" y="1059527"/>
            <a:ext cx="12457383" cy="1219200"/>
          </a:xfrm>
        </p:spPr>
        <p:txBody>
          <a:bodyPr/>
          <a:lstStyle/>
          <a:p>
            <a:r>
              <a:rPr lang="is-IS" dirty="0">
                <a:solidFill>
                  <a:srgbClr val="FF0000"/>
                </a:solidFill>
              </a:rPr>
              <a:t>Feedback studio </a:t>
            </a:r>
            <a:r>
              <a:rPr lang="is-IS"/>
              <a:t>hefur nokkur </a:t>
            </a:r>
            <a:r>
              <a:rPr lang="is-IS" dirty="0"/>
              <a:t>hlutverk</a:t>
            </a:r>
            <a:endParaRPr lang="is-I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54351B8-5571-BF4D-9142-572AF82C3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875" y="2371725"/>
            <a:ext cx="11710988" cy="4223039"/>
          </a:xfrm>
        </p:spPr>
        <p:txBody>
          <a:bodyPr/>
          <a:lstStyle/>
          <a:p>
            <a:pPr lvl="0"/>
            <a:r>
              <a:rPr lang="is-IS" sz="3200" dirty="0"/>
              <a:t>Stuðla að akademískum heiðarleika</a:t>
            </a:r>
          </a:p>
          <a:p>
            <a:r>
              <a:rPr lang="is-IS" sz="3200" dirty="0"/>
              <a:t>Að bæta fræðileg vinnubrögð nemenda</a:t>
            </a:r>
          </a:p>
          <a:p>
            <a:pPr lvl="0"/>
            <a:r>
              <a:rPr lang="is-IS" sz="3200" dirty="0"/>
              <a:t>Ritskimun</a:t>
            </a:r>
          </a:p>
          <a:p>
            <a:pPr lvl="0"/>
            <a:r>
              <a:rPr lang="is-IS" sz="3200" dirty="0"/>
              <a:t>Athuga höfundarétt</a:t>
            </a:r>
            <a:endParaRPr lang="en-US" sz="3200" dirty="0"/>
          </a:p>
          <a:p>
            <a:pPr lvl="0"/>
            <a:r>
              <a:rPr lang="is-IS" sz="3200" dirty="0"/>
              <a:t>Endurgjöf </a:t>
            </a:r>
          </a:p>
          <a:p>
            <a:pPr lvl="0"/>
            <a:r>
              <a:rPr lang="is-IS" sz="3200" dirty="0"/>
              <a:t>Jafningjamat</a:t>
            </a:r>
            <a:endParaRPr lang="en-US" sz="3200" dirty="0"/>
          </a:p>
          <a:p>
            <a:endParaRPr lang="is-IS" altLang="en-US" sz="32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281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3082</TotalTime>
  <Words>940</Words>
  <Application>Microsoft Office PowerPoint</Application>
  <PresentationFormat>Widescreen</PresentationFormat>
  <Paragraphs>183</Paragraphs>
  <Slides>67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ＭＳ Ｐゴシック</vt:lpstr>
      <vt:lpstr>Arial</vt:lpstr>
      <vt:lpstr>Calibri</vt:lpstr>
      <vt:lpstr>Calibri Light</vt:lpstr>
      <vt:lpstr>Frutiger LT Std 55 Roman</vt:lpstr>
      <vt:lpstr>ヒラギノ角ゴ Pro W3</vt:lpstr>
      <vt:lpstr>Office Theme</vt:lpstr>
      <vt:lpstr>Turnitin Feedback Studio</vt:lpstr>
      <vt:lpstr>Í dag</vt:lpstr>
      <vt:lpstr>Turnitin = Fyrirtæki í einkaeigu</vt:lpstr>
      <vt:lpstr>Í dag er Turnitin með sex hugbúnaðarlausnir</vt:lpstr>
      <vt:lpstr>Turnitin á Íslandi</vt:lpstr>
      <vt:lpstr>Aðgangsleiðirnar sem við notum á Íslandi</vt:lpstr>
      <vt:lpstr>PowerPoint Presentation</vt:lpstr>
      <vt:lpstr>Aðgangsleiðirnar sem við notum hér í Háskóla Íslands</vt:lpstr>
      <vt:lpstr>Feedback studio hefur nokkur hlutverk</vt:lpstr>
      <vt:lpstr>PowerPoint Presentation</vt:lpstr>
      <vt:lpstr>PowerPoint Presentation</vt:lpstr>
      <vt:lpstr>PowerPoint Presentation</vt:lpstr>
      <vt:lpstr>Kennaraaðgangur að Feedback Studio </vt:lpstr>
      <vt:lpstr>PowerPoint Presentation</vt:lpstr>
      <vt:lpstr>PowerPoint Presentation</vt:lpstr>
      <vt:lpstr>PowerPoint Presentation</vt:lpstr>
      <vt:lpstr>PowerPoint Presentation</vt:lpstr>
      <vt:lpstr>Kennari stofnar skilaverkefnishólf  á vefsíðu Turnitin.com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Ritskimun á textum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Jafningjamat / Leiðsagnarmat samnemenda</vt:lpstr>
      <vt:lpstr>PowerPoint Presentation</vt:lpstr>
      <vt:lpstr>PowerPoint Presentation</vt:lpstr>
      <vt:lpstr>PowerPoint Presentation</vt:lpstr>
      <vt:lpstr>Hraðmerkingar (QuickMarks)</vt:lpstr>
      <vt:lpstr>PowerPoint Presentation</vt:lpstr>
      <vt:lpstr>PowerPoint Presentation</vt:lpstr>
      <vt:lpstr>PowerPoint Presentation</vt:lpstr>
      <vt:lpstr>Matsgrind (Rubric)</vt:lpstr>
      <vt:lpstr>PowerPoint Presentation</vt:lpstr>
      <vt:lpstr>PowerPoint Presentation</vt:lpstr>
      <vt:lpstr>PowerPoint Presentation</vt:lpstr>
      <vt:lpstr>PowerPoint Presentation</vt:lpstr>
      <vt:lpstr>Matslisti (Grading form)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Turnitin Feedback Studio</dc:title>
  <dc:creator>Sigurbjörg Jóhannesdóttir</dc:creator>
  <cp:lastModifiedBy>Sigurbjörg Jóhannesdóttir</cp:lastModifiedBy>
  <cp:revision>81</cp:revision>
  <dcterms:created xsi:type="dcterms:W3CDTF">2019-12-10T19:22:41Z</dcterms:created>
  <dcterms:modified xsi:type="dcterms:W3CDTF">2019-12-13T12:27:28Z</dcterms:modified>
</cp:coreProperties>
</file>